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31"/>
  </p:notesMasterIdLst>
  <p:handoutMasterIdLst>
    <p:handoutMasterId r:id="rId32"/>
  </p:handoutMasterIdLst>
  <p:sldIdLst>
    <p:sldId id="261" r:id="rId2"/>
    <p:sldId id="305" r:id="rId3"/>
    <p:sldId id="418" r:id="rId4"/>
    <p:sldId id="425" r:id="rId5"/>
    <p:sldId id="438" r:id="rId6"/>
    <p:sldId id="432" r:id="rId7"/>
    <p:sldId id="426" r:id="rId8"/>
    <p:sldId id="439" r:id="rId9"/>
    <p:sldId id="427" r:id="rId10"/>
    <p:sldId id="433" r:id="rId11"/>
    <p:sldId id="429" r:id="rId12"/>
    <p:sldId id="440" r:id="rId13"/>
    <p:sldId id="316" r:id="rId14"/>
    <p:sldId id="434" r:id="rId15"/>
    <p:sldId id="435" r:id="rId16"/>
    <p:sldId id="442" r:id="rId17"/>
    <p:sldId id="443" r:id="rId18"/>
    <p:sldId id="444" r:id="rId19"/>
    <p:sldId id="445" r:id="rId20"/>
    <p:sldId id="446" r:id="rId21"/>
    <p:sldId id="447" r:id="rId22"/>
    <p:sldId id="448" r:id="rId23"/>
    <p:sldId id="449" r:id="rId24"/>
    <p:sldId id="450" r:id="rId25"/>
    <p:sldId id="451" r:id="rId26"/>
    <p:sldId id="431" r:id="rId27"/>
    <p:sldId id="452" r:id="rId28"/>
    <p:sldId id="436" r:id="rId29"/>
    <p:sldId id="41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29ADAD-6896-F54D-9B76-32FB98662F99}" v="15" dt="2024-08-11T19:10:46.1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0" autoAdjust="0"/>
    <p:restoredTop sz="96327" autoAdjust="0"/>
  </p:normalViewPr>
  <p:slideViewPr>
    <p:cSldViewPr snapToGrid="0" showGuides="1">
      <p:cViewPr>
        <p:scale>
          <a:sx n="120" d="100"/>
          <a:sy n="120" d="100"/>
        </p:scale>
        <p:origin x="400" y="240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Sporring" userId="c8807fe1-7196-49c9-8bed-2b4421720bbf" providerId="ADAL" clId="{6F29ADAD-6896-F54D-9B76-32FB98662F99}"/>
    <pc:docChg chg="undo custSel addSld delSld modSld sldOrd">
      <pc:chgData name="Jon Sporring" userId="c8807fe1-7196-49c9-8bed-2b4421720bbf" providerId="ADAL" clId="{6F29ADAD-6896-F54D-9B76-32FB98662F99}" dt="2024-08-11T19:12:33.462" v="853" actId="729"/>
      <pc:docMkLst>
        <pc:docMk/>
      </pc:docMkLst>
      <pc:sldChg chg="modSp mod">
        <pc:chgData name="Jon Sporring" userId="c8807fe1-7196-49c9-8bed-2b4421720bbf" providerId="ADAL" clId="{6F29ADAD-6896-F54D-9B76-32FB98662F99}" dt="2024-08-11T11:43:28.360" v="96" actId="20577"/>
        <pc:sldMkLst>
          <pc:docMk/>
          <pc:sldMk cId="26349300" sldId="261"/>
        </pc:sldMkLst>
        <pc:spChg chg="mod">
          <ac:chgData name="Jon Sporring" userId="c8807fe1-7196-49c9-8bed-2b4421720bbf" providerId="ADAL" clId="{6F29ADAD-6896-F54D-9B76-32FB98662F99}" dt="2024-08-11T11:42:21.261" v="3" actId="20577"/>
          <ac:spMkLst>
            <pc:docMk/>
            <pc:sldMk cId="26349300" sldId="261"/>
            <ac:spMk id="3" creationId="{00000000-0000-0000-0000-000000000000}"/>
          </ac:spMkLst>
        </pc:spChg>
        <pc:spChg chg="mod">
          <ac:chgData name="Jon Sporring" userId="c8807fe1-7196-49c9-8bed-2b4421720bbf" providerId="ADAL" clId="{6F29ADAD-6896-F54D-9B76-32FB98662F99}" dt="2024-08-11T11:43:28.360" v="96" actId="20577"/>
          <ac:spMkLst>
            <pc:docMk/>
            <pc:sldMk cId="26349300" sldId="261"/>
            <ac:spMk id="8" creationId="{00000000-0000-0000-0000-000000000000}"/>
          </ac:spMkLst>
        </pc:spChg>
      </pc:sldChg>
      <pc:sldChg chg="mod modShow">
        <pc:chgData name="Jon Sporring" userId="c8807fe1-7196-49c9-8bed-2b4421720bbf" providerId="ADAL" clId="{6F29ADAD-6896-F54D-9B76-32FB98662F99}" dt="2024-08-11T19:12:12.463" v="852" actId="729"/>
        <pc:sldMkLst>
          <pc:docMk/>
          <pc:sldMk cId="874472077" sldId="305"/>
        </pc:sldMkLst>
      </pc:sldChg>
      <pc:sldChg chg="ord">
        <pc:chgData name="Jon Sporring" userId="c8807fe1-7196-49c9-8bed-2b4421720bbf" providerId="ADAL" clId="{6F29ADAD-6896-F54D-9B76-32FB98662F99}" dt="2024-08-11T19:03:41.098" v="697" actId="20578"/>
        <pc:sldMkLst>
          <pc:docMk/>
          <pc:sldMk cId="1828960763" sldId="316"/>
        </pc:sldMkLst>
      </pc:sldChg>
      <pc:sldChg chg="mod modShow">
        <pc:chgData name="Jon Sporring" userId="c8807fe1-7196-49c9-8bed-2b4421720bbf" providerId="ADAL" clId="{6F29ADAD-6896-F54D-9B76-32FB98662F99}" dt="2024-08-11T19:12:33.462" v="853" actId="729"/>
        <pc:sldMkLst>
          <pc:docMk/>
          <pc:sldMk cId="1067386992" sldId="414"/>
        </pc:sldMkLst>
      </pc:sldChg>
      <pc:sldChg chg="modSp mod ord modShow">
        <pc:chgData name="Jon Sporring" userId="c8807fe1-7196-49c9-8bed-2b4421720bbf" providerId="ADAL" clId="{6F29ADAD-6896-F54D-9B76-32FB98662F99}" dt="2024-08-11T17:22:49.863" v="472"/>
        <pc:sldMkLst>
          <pc:docMk/>
          <pc:sldMk cId="684618898" sldId="425"/>
        </pc:sldMkLst>
        <pc:spChg chg="mod">
          <ac:chgData name="Jon Sporring" userId="c8807fe1-7196-49c9-8bed-2b4421720bbf" providerId="ADAL" clId="{6F29ADAD-6896-F54D-9B76-32FB98662F99}" dt="2024-08-11T17:22:49.863" v="472"/>
          <ac:spMkLst>
            <pc:docMk/>
            <pc:sldMk cId="684618898" sldId="425"/>
            <ac:spMk id="12" creationId="{69BE0F81-1821-1405-40DB-3470EA131DF0}"/>
          </ac:spMkLst>
        </pc:spChg>
      </pc:sldChg>
      <pc:sldChg chg="addSp modSp mod ord modShow">
        <pc:chgData name="Jon Sporring" userId="c8807fe1-7196-49c9-8bed-2b4421720bbf" providerId="ADAL" clId="{6F29ADAD-6896-F54D-9B76-32FB98662F99}" dt="2024-08-11T19:10:15.398" v="711" actId="1076"/>
        <pc:sldMkLst>
          <pc:docMk/>
          <pc:sldMk cId="2584905705" sldId="429"/>
        </pc:sldMkLst>
        <pc:spChg chg="add mod">
          <ac:chgData name="Jon Sporring" userId="c8807fe1-7196-49c9-8bed-2b4421720bbf" providerId="ADAL" clId="{6F29ADAD-6896-F54D-9B76-32FB98662F99}" dt="2024-08-11T19:10:15.398" v="711" actId="1076"/>
          <ac:spMkLst>
            <pc:docMk/>
            <pc:sldMk cId="2584905705" sldId="429"/>
            <ac:spMk id="3" creationId="{27A53325-8D54-3714-61A5-5D5F7EEDE953}"/>
          </ac:spMkLst>
        </pc:spChg>
      </pc:sldChg>
      <pc:sldChg chg="delSp modSp mod ord delAnim">
        <pc:chgData name="Jon Sporring" userId="c8807fe1-7196-49c9-8bed-2b4421720bbf" providerId="ADAL" clId="{6F29ADAD-6896-F54D-9B76-32FB98662F99}" dt="2024-08-11T19:08:21.045" v="705" actId="14100"/>
        <pc:sldMkLst>
          <pc:docMk/>
          <pc:sldMk cId="2388413873" sldId="433"/>
        </pc:sldMkLst>
        <pc:spChg chg="del">
          <ac:chgData name="Jon Sporring" userId="c8807fe1-7196-49c9-8bed-2b4421720bbf" providerId="ADAL" clId="{6F29ADAD-6896-F54D-9B76-32FB98662F99}" dt="2024-08-11T19:08:15.663" v="703" actId="478"/>
          <ac:spMkLst>
            <pc:docMk/>
            <pc:sldMk cId="2388413873" sldId="433"/>
            <ac:spMk id="4" creationId="{09BCECB2-CBDA-6A05-EBE8-8B66FE925C66}"/>
          </ac:spMkLst>
        </pc:spChg>
        <pc:picChg chg="mod">
          <ac:chgData name="Jon Sporring" userId="c8807fe1-7196-49c9-8bed-2b4421720bbf" providerId="ADAL" clId="{6F29ADAD-6896-F54D-9B76-32FB98662F99}" dt="2024-08-11T19:08:21.045" v="705" actId="14100"/>
          <ac:picMkLst>
            <pc:docMk/>
            <pc:sldMk cId="2388413873" sldId="433"/>
            <ac:picMk id="7" creationId="{C5FF0C34-9714-D6F8-583E-3D13D39C3F5B}"/>
          </ac:picMkLst>
        </pc:picChg>
        <pc:picChg chg="del">
          <ac:chgData name="Jon Sporring" userId="c8807fe1-7196-49c9-8bed-2b4421720bbf" providerId="ADAL" clId="{6F29ADAD-6896-F54D-9B76-32FB98662F99}" dt="2024-08-11T19:08:15.663" v="703" actId="478"/>
          <ac:picMkLst>
            <pc:docMk/>
            <pc:sldMk cId="2388413873" sldId="433"/>
            <ac:picMk id="9" creationId="{1546A42B-2833-C764-5210-1FEB5DB0157B}"/>
          </ac:picMkLst>
        </pc:picChg>
        <pc:picChg chg="del">
          <ac:chgData name="Jon Sporring" userId="c8807fe1-7196-49c9-8bed-2b4421720bbf" providerId="ADAL" clId="{6F29ADAD-6896-F54D-9B76-32FB98662F99}" dt="2024-08-11T19:08:15.663" v="703" actId="478"/>
          <ac:picMkLst>
            <pc:docMk/>
            <pc:sldMk cId="2388413873" sldId="433"/>
            <ac:picMk id="11" creationId="{3FD2F4BA-B071-3C21-453B-B74BABF11E09}"/>
          </ac:picMkLst>
        </pc:picChg>
        <pc:picChg chg="del">
          <ac:chgData name="Jon Sporring" userId="c8807fe1-7196-49c9-8bed-2b4421720bbf" providerId="ADAL" clId="{6F29ADAD-6896-F54D-9B76-32FB98662F99}" dt="2024-08-11T19:08:15.663" v="703" actId="478"/>
          <ac:picMkLst>
            <pc:docMk/>
            <pc:sldMk cId="2388413873" sldId="433"/>
            <ac:picMk id="13" creationId="{C92CF5A2-1955-9A47-42E3-B92BC7B2020A}"/>
          </ac:picMkLst>
        </pc:picChg>
      </pc:sldChg>
      <pc:sldChg chg="modSp mod">
        <pc:chgData name="Jon Sporring" userId="c8807fe1-7196-49c9-8bed-2b4421720bbf" providerId="ADAL" clId="{6F29ADAD-6896-F54D-9B76-32FB98662F99}" dt="2024-08-11T19:09:57.762" v="708"/>
        <pc:sldMkLst>
          <pc:docMk/>
          <pc:sldMk cId="1276523702" sldId="436"/>
        </pc:sldMkLst>
        <pc:spChg chg="mod">
          <ac:chgData name="Jon Sporring" userId="c8807fe1-7196-49c9-8bed-2b4421720bbf" providerId="ADAL" clId="{6F29ADAD-6896-F54D-9B76-32FB98662F99}" dt="2024-08-11T19:09:57.762" v="708"/>
          <ac:spMkLst>
            <pc:docMk/>
            <pc:sldMk cId="1276523702" sldId="436"/>
            <ac:spMk id="10" creationId="{179ED6E5-931A-F3D8-37AD-B1179AD17A39}"/>
          </ac:spMkLst>
        </pc:spChg>
      </pc:sldChg>
      <pc:sldChg chg="addSp delSp modSp new del mod">
        <pc:chgData name="Jon Sporring" userId="c8807fe1-7196-49c9-8bed-2b4421720bbf" providerId="ADAL" clId="{6F29ADAD-6896-F54D-9B76-32FB98662F99}" dt="2024-08-11T17:23:53.579" v="480" actId="2696"/>
        <pc:sldMkLst>
          <pc:docMk/>
          <pc:sldMk cId="2195961277" sldId="437"/>
        </pc:sldMkLst>
        <pc:spChg chg="mod">
          <ac:chgData name="Jon Sporring" userId="c8807fe1-7196-49c9-8bed-2b4421720bbf" providerId="ADAL" clId="{6F29ADAD-6896-F54D-9B76-32FB98662F99}" dt="2024-08-11T17:18:39.140" v="320" actId="1076"/>
          <ac:spMkLst>
            <pc:docMk/>
            <pc:sldMk cId="2195961277" sldId="437"/>
            <ac:spMk id="2" creationId="{8EB182E0-3844-AA80-A387-9CDA3E3BE3E9}"/>
          </ac:spMkLst>
        </pc:spChg>
        <pc:spChg chg="mod">
          <ac:chgData name="Jon Sporring" userId="c8807fe1-7196-49c9-8bed-2b4421720bbf" providerId="ADAL" clId="{6F29ADAD-6896-F54D-9B76-32FB98662F99}" dt="2024-08-11T17:20:18.043" v="344" actId="1076"/>
          <ac:spMkLst>
            <pc:docMk/>
            <pc:sldMk cId="2195961277" sldId="437"/>
            <ac:spMk id="3" creationId="{EA919D11-3851-6BA0-F13E-B63B42C581A3}"/>
          </ac:spMkLst>
        </pc:spChg>
        <pc:spChg chg="del mod">
          <ac:chgData name="Jon Sporring" userId="c8807fe1-7196-49c9-8bed-2b4421720bbf" providerId="ADAL" clId="{6F29ADAD-6896-F54D-9B76-32FB98662F99}" dt="2024-08-11T17:14:06.352" v="163" actId="478"/>
          <ac:spMkLst>
            <pc:docMk/>
            <pc:sldMk cId="2195961277" sldId="437"/>
            <ac:spMk id="4" creationId="{70D20D63-0DC9-9C36-A4EA-F35218442850}"/>
          </ac:spMkLst>
        </pc:spChg>
        <pc:spChg chg="add mod">
          <ac:chgData name="Jon Sporring" userId="c8807fe1-7196-49c9-8bed-2b4421720bbf" providerId="ADAL" clId="{6F29ADAD-6896-F54D-9B76-32FB98662F99}" dt="2024-08-11T17:19:01.162" v="326"/>
          <ac:spMkLst>
            <pc:docMk/>
            <pc:sldMk cId="2195961277" sldId="437"/>
            <ac:spMk id="9" creationId="{F316E157-38A0-D163-85BB-2DE42647BC12}"/>
          </ac:spMkLst>
        </pc:spChg>
        <pc:spChg chg="add mod">
          <ac:chgData name="Jon Sporring" userId="c8807fe1-7196-49c9-8bed-2b4421720bbf" providerId="ADAL" clId="{6F29ADAD-6896-F54D-9B76-32FB98662F99}" dt="2024-08-11T17:20:37.622" v="348" actId="1076"/>
          <ac:spMkLst>
            <pc:docMk/>
            <pc:sldMk cId="2195961277" sldId="437"/>
            <ac:spMk id="11" creationId="{305CD64C-633C-B5A0-DB85-245AC15D32DB}"/>
          </ac:spMkLst>
        </pc:spChg>
        <pc:spChg chg="add mod">
          <ac:chgData name="Jon Sporring" userId="c8807fe1-7196-49c9-8bed-2b4421720bbf" providerId="ADAL" clId="{6F29ADAD-6896-F54D-9B76-32FB98662F99}" dt="2024-08-11T17:20:33.120" v="347" actId="1076"/>
          <ac:spMkLst>
            <pc:docMk/>
            <pc:sldMk cId="2195961277" sldId="437"/>
            <ac:spMk id="12" creationId="{F928D3FB-76D6-37E9-1F32-4B91E5E7FA65}"/>
          </ac:spMkLst>
        </pc:spChg>
        <pc:picChg chg="add mod">
          <ac:chgData name="Jon Sporring" userId="c8807fe1-7196-49c9-8bed-2b4421720bbf" providerId="ADAL" clId="{6F29ADAD-6896-F54D-9B76-32FB98662F99}" dt="2024-08-11T17:18:33.147" v="319" actId="1036"/>
          <ac:picMkLst>
            <pc:docMk/>
            <pc:sldMk cId="2195961277" sldId="437"/>
            <ac:picMk id="7" creationId="{BDB7EE32-3598-C7C7-229D-59C9DEAC3FD5}"/>
          </ac:picMkLst>
        </pc:picChg>
        <pc:picChg chg="add mod">
          <ac:chgData name="Jon Sporring" userId="c8807fe1-7196-49c9-8bed-2b4421720bbf" providerId="ADAL" clId="{6F29ADAD-6896-F54D-9B76-32FB98662F99}" dt="2024-08-11T17:18:33.147" v="319" actId="1036"/>
          <ac:picMkLst>
            <pc:docMk/>
            <pc:sldMk cId="2195961277" sldId="437"/>
            <ac:picMk id="8" creationId="{5CE62979-B06D-C96C-6570-34D168B74587}"/>
          </ac:picMkLst>
        </pc:picChg>
        <pc:picChg chg="add mod">
          <ac:chgData name="Jon Sporring" userId="c8807fe1-7196-49c9-8bed-2b4421720bbf" providerId="ADAL" clId="{6F29ADAD-6896-F54D-9B76-32FB98662F99}" dt="2024-08-11T17:18:33.147" v="319" actId="1036"/>
          <ac:picMkLst>
            <pc:docMk/>
            <pc:sldMk cId="2195961277" sldId="437"/>
            <ac:picMk id="10" creationId="{A412B36C-83C5-9861-EA0B-AC27F05FF33E}"/>
          </ac:picMkLst>
        </pc:picChg>
      </pc:sldChg>
      <pc:sldChg chg="addSp delSp modSp add mod modTransition">
        <pc:chgData name="Jon Sporring" userId="c8807fe1-7196-49c9-8bed-2b4421720bbf" providerId="ADAL" clId="{6F29ADAD-6896-F54D-9B76-32FB98662F99}" dt="2024-08-11T17:23:41.415" v="479" actId="14100"/>
        <pc:sldMkLst>
          <pc:docMk/>
          <pc:sldMk cId="3829118031" sldId="438"/>
        </pc:sldMkLst>
        <pc:spChg chg="del">
          <ac:chgData name="Jon Sporring" userId="c8807fe1-7196-49c9-8bed-2b4421720bbf" providerId="ADAL" clId="{6F29ADAD-6896-F54D-9B76-32FB98662F99}" dt="2024-08-11T17:22:15.762" v="354" actId="478"/>
          <ac:spMkLst>
            <pc:docMk/>
            <pc:sldMk cId="3829118031" sldId="438"/>
            <ac:spMk id="2" creationId="{721FA75E-C81A-0800-46F7-B000D3D1843C}"/>
          </ac:spMkLst>
        </pc:spChg>
        <pc:spChg chg="add del mod">
          <ac:chgData name="Jon Sporring" userId="c8807fe1-7196-49c9-8bed-2b4421720bbf" providerId="ADAL" clId="{6F29ADAD-6896-F54D-9B76-32FB98662F99}" dt="2024-08-11T17:22:13.470" v="353" actId="478"/>
          <ac:spMkLst>
            <pc:docMk/>
            <pc:sldMk cId="3829118031" sldId="438"/>
            <ac:spMk id="4" creationId="{2B745A10-709B-66D5-3AEF-ABDB14FF733D}"/>
          </ac:spMkLst>
        </pc:spChg>
        <pc:spChg chg="add del mod">
          <ac:chgData name="Jon Sporring" userId="c8807fe1-7196-49c9-8bed-2b4421720bbf" providerId="ADAL" clId="{6F29ADAD-6896-F54D-9B76-32FB98662F99}" dt="2024-08-11T17:22:18.172" v="355" actId="478"/>
          <ac:spMkLst>
            <pc:docMk/>
            <pc:sldMk cId="3829118031" sldId="438"/>
            <ac:spMk id="10" creationId="{D246DEEA-8447-3064-52FD-B72033A3DC70}"/>
          </ac:spMkLst>
        </pc:spChg>
        <pc:spChg chg="del">
          <ac:chgData name="Jon Sporring" userId="c8807fe1-7196-49c9-8bed-2b4421720bbf" providerId="ADAL" clId="{6F29ADAD-6896-F54D-9B76-32FB98662F99}" dt="2024-08-11T17:22:10.607" v="352" actId="478"/>
          <ac:spMkLst>
            <pc:docMk/>
            <pc:sldMk cId="3829118031" sldId="438"/>
            <ac:spMk id="11" creationId="{E80EF8DE-0B68-85EA-9941-291B50BE5689}"/>
          </ac:spMkLst>
        </pc:spChg>
        <pc:spChg chg="mod">
          <ac:chgData name="Jon Sporring" userId="c8807fe1-7196-49c9-8bed-2b4421720bbf" providerId="ADAL" clId="{6F29ADAD-6896-F54D-9B76-32FB98662F99}" dt="2024-08-11T17:22:45.947" v="471"/>
          <ac:spMkLst>
            <pc:docMk/>
            <pc:sldMk cId="3829118031" sldId="438"/>
            <ac:spMk id="12" creationId="{69BE0F81-1821-1405-40DB-3470EA131DF0}"/>
          </ac:spMkLst>
        </pc:spChg>
        <pc:spChg chg="del">
          <ac:chgData name="Jon Sporring" userId="c8807fe1-7196-49c9-8bed-2b4421720bbf" providerId="ADAL" clId="{6F29ADAD-6896-F54D-9B76-32FB98662F99}" dt="2024-08-11T17:22:10.607" v="352" actId="478"/>
          <ac:spMkLst>
            <pc:docMk/>
            <pc:sldMk cId="3829118031" sldId="438"/>
            <ac:spMk id="14" creationId="{7D5A8D00-CA2F-00AD-8A3A-914CB25EA90A}"/>
          </ac:spMkLst>
        </pc:spChg>
        <pc:spChg chg="add mod">
          <ac:chgData name="Jon Sporring" userId="c8807fe1-7196-49c9-8bed-2b4421720bbf" providerId="ADAL" clId="{6F29ADAD-6896-F54D-9B76-32FB98662F99}" dt="2024-08-11T17:23:34.291" v="477" actId="14100"/>
          <ac:spMkLst>
            <pc:docMk/>
            <pc:sldMk cId="3829118031" sldId="438"/>
            <ac:spMk id="15" creationId="{A3B91BC6-8ABC-CC26-69F6-CAF551D435C6}"/>
          </ac:spMkLst>
        </pc:spChg>
        <pc:spChg chg="add mod">
          <ac:chgData name="Jon Sporring" userId="c8807fe1-7196-49c9-8bed-2b4421720bbf" providerId="ADAL" clId="{6F29ADAD-6896-F54D-9B76-32FB98662F99}" dt="2024-08-11T17:23:41.415" v="479" actId="14100"/>
          <ac:spMkLst>
            <pc:docMk/>
            <pc:sldMk cId="3829118031" sldId="438"/>
            <ac:spMk id="16" creationId="{81964E96-64A0-96FE-9095-91B51B4177D2}"/>
          </ac:spMkLst>
        </pc:spChg>
        <pc:spChg chg="add mod">
          <ac:chgData name="Jon Sporring" userId="c8807fe1-7196-49c9-8bed-2b4421720bbf" providerId="ADAL" clId="{6F29ADAD-6896-F54D-9B76-32FB98662F99}" dt="2024-08-11T17:23:34.291" v="477" actId="14100"/>
          <ac:spMkLst>
            <pc:docMk/>
            <pc:sldMk cId="3829118031" sldId="438"/>
            <ac:spMk id="17" creationId="{6635A4DB-5B30-308F-BD51-7B97B369B219}"/>
          </ac:spMkLst>
        </pc:spChg>
        <pc:spChg chg="del">
          <ac:chgData name="Jon Sporring" userId="c8807fe1-7196-49c9-8bed-2b4421720bbf" providerId="ADAL" clId="{6F29ADAD-6896-F54D-9B76-32FB98662F99}" dt="2024-08-11T17:22:10.607" v="352" actId="478"/>
          <ac:spMkLst>
            <pc:docMk/>
            <pc:sldMk cId="3829118031" sldId="438"/>
            <ac:spMk id="19" creationId="{DA8CA04A-491F-ED7F-8E68-ACE72A81364C}"/>
          </ac:spMkLst>
        </pc:spChg>
        <pc:spChg chg="add mod">
          <ac:chgData name="Jon Sporring" userId="c8807fe1-7196-49c9-8bed-2b4421720bbf" providerId="ADAL" clId="{6F29ADAD-6896-F54D-9B76-32FB98662F99}" dt="2024-08-11T17:23:34.291" v="477" actId="14100"/>
          <ac:spMkLst>
            <pc:docMk/>
            <pc:sldMk cId="3829118031" sldId="438"/>
            <ac:spMk id="20" creationId="{0C3C049F-88C0-7C0D-7476-1E3F45B1E17D}"/>
          </ac:spMkLst>
        </pc:spChg>
        <pc:spChg chg="del">
          <ac:chgData name="Jon Sporring" userId="c8807fe1-7196-49c9-8bed-2b4421720bbf" providerId="ADAL" clId="{6F29ADAD-6896-F54D-9B76-32FB98662F99}" dt="2024-08-11T17:22:10.607" v="352" actId="478"/>
          <ac:spMkLst>
            <pc:docMk/>
            <pc:sldMk cId="3829118031" sldId="438"/>
            <ac:spMk id="30" creationId="{CE3CD78B-D597-FB8D-37AD-B7B7F121E330}"/>
          </ac:spMkLst>
        </pc:spChg>
        <pc:spChg chg="del">
          <ac:chgData name="Jon Sporring" userId="c8807fe1-7196-49c9-8bed-2b4421720bbf" providerId="ADAL" clId="{6F29ADAD-6896-F54D-9B76-32FB98662F99}" dt="2024-08-11T17:22:22.724" v="356" actId="478"/>
          <ac:spMkLst>
            <pc:docMk/>
            <pc:sldMk cId="3829118031" sldId="438"/>
            <ac:spMk id="32" creationId="{A9BFC768-6358-A539-C5E6-D41C989DF4E0}"/>
          </ac:spMkLst>
        </pc:spChg>
        <pc:picChg chg="del">
          <ac:chgData name="Jon Sporring" userId="c8807fe1-7196-49c9-8bed-2b4421720bbf" providerId="ADAL" clId="{6F29ADAD-6896-F54D-9B76-32FB98662F99}" dt="2024-08-11T17:22:10.607" v="352" actId="478"/>
          <ac:picMkLst>
            <pc:docMk/>
            <pc:sldMk cId="3829118031" sldId="438"/>
            <ac:picMk id="8" creationId="{49929176-6E98-CAD5-A93A-02622ACE4E11}"/>
          </ac:picMkLst>
        </pc:picChg>
        <pc:picChg chg="mod">
          <ac:chgData name="Jon Sporring" userId="c8807fe1-7196-49c9-8bed-2b4421720bbf" providerId="ADAL" clId="{6F29ADAD-6896-F54D-9B76-32FB98662F99}" dt="2024-08-11T17:22:36.482" v="470" actId="1037"/>
          <ac:picMkLst>
            <pc:docMk/>
            <pc:sldMk cId="3829118031" sldId="438"/>
            <ac:picMk id="26" creationId="{6931AE68-0077-EEB3-B215-560097FE4319}"/>
          </ac:picMkLst>
        </pc:picChg>
        <pc:picChg chg="mod">
          <ac:chgData name="Jon Sporring" userId="c8807fe1-7196-49c9-8bed-2b4421720bbf" providerId="ADAL" clId="{6F29ADAD-6896-F54D-9B76-32FB98662F99}" dt="2024-08-11T17:22:36.482" v="470" actId="1037"/>
          <ac:picMkLst>
            <pc:docMk/>
            <pc:sldMk cId="3829118031" sldId="438"/>
            <ac:picMk id="28" creationId="{034CCC32-20C6-CE72-F413-D81AFA09D2C7}"/>
          </ac:picMkLst>
        </pc:picChg>
        <pc:picChg chg="mod">
          <ac:chgData name="Jon Sporring" userId="c8807fe1-7196-49c9-8bed-2b4421720bbf" providerId="ADAL" clId="{6F29ADAD-6896-F54D-9B76-32FB98662F99}" dt="2024-08-11T17:22:36.482" v="470" actId="1037"/>
          <ac:picMkLst>
            <pc:docMk/>
            <pc:sldMk cId="3829118031" sldId="438"/>
            <ac:picMk id="29" creationId="{2049303B-6F45-F728-CF06-414A4D118437}"/>
          </ac:picMkLst>
        </pc:picChg>
        <pc:cxnChg chg="del mod">
          <ac:chgData name="Jon Sporring" userId="c8807fe1-7196-49c9-8bed-2b4421720bbf" providerId="ADAL" clId="{6F29ADAD-6896-F54D-9B76-32FB98662F99}" dt="2024-08-11T17:22:10.607" v="352" actId="478"/>
          <ac:cxnSpMkLst>
            <pc:docMk/>
            <pc:sldMk cId="3829118031" sldId="438"/>
            <ac:cxnSpMk id="7" creationId="{BB4194FD-5463-3C65-B6D9-940103C590CD}"/>
          </ac:cxnSpMkLst>
        </pc:cxnChg>
        <pc:cxnChg chg="del mod">
          <ac:chgData name="Jon Sporring" userId="c8807fe1-7196-49c9-8bed-2b4421720bbf" providerId="ADAL" clId="{6F29ADAD-6896-F54D-9B76-32FB98662F99}" dt="2024-08-11T17:22:10.607" v="352" actId="478"/>
          <ac:cxnSpMkLst>
            <pc:docMk/>
            <pc:sldMk cId="3829118031" sldId="438"/>
            <ac:cxnSpMk id="13" creationId="{8D031DB8-E82B-C48D-AD22-CF64C01BDFCC}"/>
          </ac:cxnSpMkLst>
        </pc:cxnChg>
        <pc:cxnChg chg="del mod">
          <ac:chgData name="Jon Sporring" userId="c8807fe1-7196-49c9-8bed-2b4421720bbf" providerId="ADAL" clId="{6F29ADAD-6896-F54D-9B76-32FB98662F99}" dt="2024-08-11T17:22:10.607" v="352" actId="478"/>
          <ac:cxnSpMkLst>
            <pc:docMk/>
            <pc:sldMk cId="3829118031" sldId="438"/>
            <ac:cxnSpMk id="18" creationId="{8EEF1D6A-FA12-AD3F-41B8-86536A7605A5}"/>
          </ac:cxnSpMkLst>
        </pc:cxnChg>
      </pc:sldChg>
      <pc:sldChg chg="addSp delSp modSp new mod">
        <pc:chgData name="Jon Sporring" userId="c8807fe1-7196-49c9-8bed-2b4421720bbf" providerId="ADAL" clId="{6F29ADAD-6896-F54D-9B76-32FB98662F99}" dt="2024-08-11T18:58:54.490" v="696" actId="14100"/>
        <pc:sldMkLst>
          <pc:docMk/>
          <pc:sldMk cId="1698758381" sldId="439"/>
        </pc:sldMkLst>
        <pc:spChg chg="mod">
          <ac:chgData name="Jon Sporring" userId="c8807fe1-7196-49c9-8bed-2b4421720bbf" providerId="ADAL" clId="{6F29ADAD-6896-F54D-9B76-32FB98662F99}" dt="2024-08-11T18:58:54.490" v="696" actId="14100"/>
          <ac:spMkLst>
            <pc:docMk/>
            <pc:sldMk cId="1698758381" sldId="439"/>
            <ac:spMk id="2" creationId="{056122D5-7EDD-268D-BCF9-1601EEAFF677}"/>
          </ac:spMkLst>
        </pc:spChg>
        <pc:spChg chg="mod">
          <ac:chgData name="Jon Sporring" userId="c8807fe1-7196-49c9-8bed-2b4421720bbf" providerId="ADAL" clId="{6F29ADAD-6896-F54D-9B76-32FB98662F99}" dt="2024-08-11T18:57:29.224" v="678" actId="1036"/>
          <ac:spMkLst>
            <pc:docMk/>
            <pc:sldMk cId="1698758381" sldId="439"/>
            <ac:spMk id="3" creationId="{FF4FC75E-6592-BB2F-E5C8-83A7AEA3E51C}"/>
          </ac:spMkLst>
        </pc:spChg>
        <pc:spChg chg="del">
          <ac:chgData name="Jon Sporring" userId="c8807fe1-7196-49c9-8bed-2b4421720bbf" providerId="ADAL" clId="{6F29ADAD-6896-F54D-9B76-32FB98662F99}" dt="2024-08-11T18:51:32.612" v="519" actId="478"/>
          <ac:spMkLst>
            <pc:docMk/>
            <pc:sldMk cId="1698758381" sldId="439"/>
            <ac:spMk id="4" creationId="{78041306-415A-0153-E800-691FEFCC0FD2}"/>
          </ac:spMkLst>
        </pc:spChg>
        <pc:spChg chg="add mod">
          <ac:chgData name="Jon Sporring" userId="c8807fe1-7196-49c9-8bed-2b4421720bbf" providerId="ADAL" clId="{6F29ADAD-6896-F54D-9B76-32FB98662F99}" dt="2024-08-11T18:57:32.915" v="682" actId="1036"/>
          <ac:spMkLst>
            <pc:docMk/>
            <pc:sldMk cId="1698758381" sldId="439"/>
            <ac:spMk id="11" creationId="{33F11EC2-A1F7-AD65-2258-0EB6F690AD68}"/>
          </ac:spMkLst>
        </pc:spChg>
        <pc:spChg chg="add mod">
          <ac:chgData name="Jon Sporring" userId="c8807fe1-7196-49c9-8bed-2b4421720bbf" providerId="ADAL" clId="{6F29ADAD-6896-F54D-9B76-32FB98662F99}" dt="2024-08-11T18:57:32.915" v="682" actId="1036"/>
          <ac:spMkLst>
            <pc:docMk/>
            <pc:sldMk cId="1698758381" sldId="439"/>
            <ac:spMk id="12" creationId="{95A1EDD8-84CB-6A2E-F09B-FD00717D0E3D}"/>
          </ac:spMkLst>
        </pc:spChg>
        <pc:spChg chg="add mod">
          <ac:chgData name="Jon Sporring" userId="c8807fe1-7196-49c9-8bed-2b4421720bbf" providerId="ADAL" clId="{6F29ADAD-6896-F54D-9B76-32FB98662F99}" dt="2024-08-11T18:57:32.915" v="682" actId="1036"/>
          <ac:spMkLst>
            <pc:docMk/>
            <pc:sldMk cId="1698758381" sldId="439"/>
            <ac:spMk id="13" creationId="{F9BFF170-95FF-A5D1-AAFA-16CAC458B8A8}"/>
          </ac:spMkLst>
        </pc:spChg>
        <pc:picChg chg="add mod">
          <ac:chgData name="Jon Sporring" userId="c8807fe1-7196-49c9-8bed-2b4421720bbf" providerId="ADAL" clId="{6F29ADAD-6896-F54D-9B76-32FB98662F99}" dt="2024-08-11T18:57:29.224" v="678" actId="1036"/>
          <ac:picMkLst>
            <pc:docMk/>
            <pc:sldMk cId="1698758381" sldId="439"/>
            <ac:picMk id="8" creationId="{20262E9F-BC4A-51F5-10C9-828C400BEB38}"/>
          </ac:picMkLst>
        </pc:picChg>
        <pc:picChg chg="add mod">
          <ac:chgData name="Jon Sporring" userId="c8807fe1-7196-49c9-8bed-2b4421720bbf" providerId="ADAL" clId="{6F29ADAD-6896-F54D-9B76-32FB98662F99}" dt="2024-08-11T18:57:29.224" v="678" actId="1036"/>
          <ac:picMkLst>
            <pc:docMk/>
            <pc:sldMk cId="1698758381" sldId="439"/>
            <ac:picMk id="10" creationId="{0B09C535-E4A7-D1FA-CE16-949E2827D315}"/>
          </ac:picMkLst>
        </pc:picChg>
      </pc:sldChg>
      <pc:sldChg chg="add ord">
        <pc:chgData name="Jon Sporring" userId="c8807fe1-7196-49c9-8bed-2b4421720bbf" providerId="ADAL" clId="{6F29ADAD-6896-F54D-9B76-32FB98662F99}" dt="2024-08-11T19:08:10.549" v="702" actId="20578"/>
        <pc:sldMkLst>
          <pc:docMk/>
          <pc:sldMk cId="2564749417" sldId="440"/>
        </pc:sldMkLst>
      </pc:sldChg>
      <pc:sldChg chg="add del">
        <pc:chgData name="Jon Sporring" userId="c8807fe1-7196-49c9-8bed-2b4421720bbf" providerId="ADAL" clId="{6F29ADAD-6896-F54D-9B76-32FB98662F99}" dt="2024-08-11T19:09:22.042" v="707" actId="2696"/>
        <pc:sldMkLst>
          <pc:docMk/>
          <pc:sldMk cId="3823763755" sldId="441"/>
        </pc:sldMkLst>
      </pc:sldChg>
      <pc:sldChg chg="add">
        <pc:chgData name="Jon Sporring" userId="c8807fe1-7196-49c9-8bed-2b4421720bbf" providerId="ADAL" clId="{6F29ADAD-6896-F54D-9B76-32FB98662F99}" dt="2024-08-11T19:09:16.489" v="706"/>
        <pc:sldMkLst>
          <pc:docMk/>
          <pc:sldMk cId="2770707115" sldId="442"/>
        </pc:sldMkLst>
      </pc:sldChg>
      <pc:sldChg chg="add">
        <pc:chgData name="Jon Sporring" userId="c8807fe1-7196-49c9-8bed-2b4421720bbf" providerId="ADAL" clId="{6F29ADAD-6896-F54D-9B76-32FB98662F99}" dt="2024-08-11T19:09:16.489" v="706"/>
        <pc:sldMkLst>
          <pc:docMk/>
          <pc:sldMk cId="1389216923" sldId="443"/>
        </pc:sldMkLst>
      </pc:sldChg>
      <pc:sldChg chg="add">
        <pc:chgData name="Jon Sporring" userId="c8807fe1-7196-49c9-8bed-2b4421720bbf" providerId="ADAL" clId="{6F29ADAD-6896-F54D-9B76-32FB98662F99}" dt="2024-08-11T19:09:16.489" v="706"/>
        <pc:sldMkLst>
          <pc:docMk/>
          <pc:sldMk cId="3408079674" sldId="444"/>
        </pc:sldMkLst>
      </pc:sldChg>
      <pc:sldChg chg="add">
        <pc:chgData name="Jon Sporring" userId="c8807fe1-7196-49c9-8bed-2b4421720bbf" providerId="ADAL" clId="{6F29ADAD-6896-F54D-9B76-32FB98662F99}" dt="2024-08-11T19:09:16.489" v="706"/>
        <pc:sldMkLst>
          <pc:docMk/>
          <pc:sldMk cId="2782557336" sldId="445"/>
        </pc:sldMkLst>
      </pc:sldChg>
      <pc:sldChg chg="add">
        <pc:chgData name="Jon Sporring" userId="c8807fe1-7196-49c9-8bed-2b4421720bbf" providerId="ADAL" clId="{6F29ADAD-6896-F54D-9B76-32FB98662F99}" dt="2024-08-11T19:09:16.489" v="706"/>
        <pc:sldMkLst>
          <pc:docMk/>
          <pc:sldMk cId="4151770030" sldId="446"/>
        </pc:sldMkLst>
      </pc:sldChg>
      <pc:sldChg chg="add">
        <pc:chgData name="Jon Sporring" userId="c8807fe1-7196-49c9-8bed-2b4421720bbf" providerId="ADAL" clId="{6F29ADAD-6896-F54D-9B76-32FB98662F99}" dt="2024-08-11T19:09:16.489" v="706"/>
        <pc:sldMkLst>
          <pc:docMk/>
          <pc:sldMk cId="3926448529" sldId="447"/>
        </pc:sldMkLst>
      </pc:sldChg>
      <pc:sldChg chg="add">
        <pc:chgData name="Jon Sporring" userId="c8807fe1-7196-49c9-8bed-2b4421720bbf" providerId="ADAL" clId="{6F29ADAD-6896-F54D-9B76-32FB98662F99}" dt="2024-08-11T19:09:16.489" v="706"/>
        <pc:sldMkLst>
          <pc:docMk/>
          <pc:sldMk cId="3864005411" sldId="448"/>
        </pc:sldMkLst>
      </pc:sldChg>
      <pc:sldChg chg="add">
        <pc:chgData name="Jon Sporring" userId="c8807fe1-7196-49c9-8bed-2b4421720bbf" providerId="ADAL" clId="{6F29ADAD-6896-F54D-9B76-32FB98662F99}" dt="2024-08-11T19:09:16.489" v="706"/>
        <pc:sldMkLst>
          <pc:docMk/>
          <pc:sldMk cId="3147567797" sldId="449"/>
        </pc:sldMkLst>
      </pc:sldChg>
      <pc:sldChg chg="add">
        <pc:chgData name="Jon Sporring" userId="c8807fe1-7196-49c9-8bed-2b4421720bbf" providerId="ADAL" clId="{6F29ADAD-6896-F54D-9B76-32FB98662F99}" dt="2024-08-11T19:09:16.489" v="706"/>
        <pc:sldMkLst>
          <pc:docMk/>
          <pc:sldMk cId="121190370" sldId="450"/>
        </pc:sldMkLst>
      </pc:sldChg>
      <pc:sldChg chg="add">
        <pc:chgData name="Jon Sporring" userId="c8807fe1-7196-49c9-8bed-2b4421720bbf" providerId="ADAL" clId="{6F29ADAD-6896-F54D-9B76-32FB98662F99}" dt="2024-08-11T19:09:16.489" v="706"/>
        <pc:sldMkLst>
          <pc:docMk/>
          <pc:sldMk cId="3472284726" sldId="451"/>
        </pc:sldMkLst>
      </pc:sldChg>
      <pc:sldChg chg="addSp delSp modSp add mod addAnim delAnim">
        <pc:chgData name="Jon Sporring" userId="c8807fe1-7196-49c9-8bed-2b4421720bbf" providerId="ADAL" clId="{6F29ADAD-6896-F54D-9B76-32FB98662F99}" dt="2024-08-11T19:11:38.961" v="851" actId="732"/>
        <pc:sldMkLst>
          <pc:docMk/>
          <pc:sldMk cId="3879275488" sldId="452"/>
        </pc:sldMkLst>
        <pc:spChg chg="add del mod">
          <ac:chgData name="Jon Sporring" userId="c8807fe1-7196-49c9-8bed-2b4421720bbf" providerId="ADAL" clId="{6F29ADAD-6896-F54D-9B76-32FB98662F99}" dt="2024-08-11T19:11:14.061" v="719" actId="478"/>
          <ac:spMkLst>
            <pc:docMk/>
            <pc:sldMk cId="3879275488" sldId="452"/>
            <ac:spMk id="2" creationId="{7D0102C1-D984-06B8-6F74-89B40C1FA848}"/>
          </ac:spMkLst>
        </pc:spChg>
        <pc:picChg chg="add del mod modCrop">
          <ac:chgData name="Jon Sporring" userId="c8807fe1-7196-49c9-8bed-2b4421720bbf" providerId="ADAL" clId="{6F29ADAD-6896-F54D-9B76-32FB98662F99}" dt="2024-08-11T19:11:38.961" v="851" actId="732"/>
          <ac:picMkLst>
            <pc:docMk/>
            <pc:sldMk cId="3879275488" sldId="452"/>
            <ac:picMk id="8" creationId="{3123F735-D5FF-E506-FF83-EA7700E17973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Relationship Id="rId4" Type="http://schemas.openxmlformats.org/officeDocument/2006/relationships/image" Target="../media/image2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Relationship Id="rId4" Type="http://schemas.openxmlformats.org/officeDocument/2006/relationships/image" Target="../media/image2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3D6A8C-17BC-E748-8469-CF45E79B4DE7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2ECFD17-0DA0-C848-BA91-F4028ED6C4E2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 b="1" dirty="0">
              <a:solidFill>
                <a:schemeClr val="bg1"/>
              </a:solidFill>
            </a:rPr>
            <a:t>Hypothesis</a:t>
          </a:r>
        </a:p>
      </dgm:t>
    </dgm:pt>
    <dgm:pt modelId="{9E1F5D42-6B02-B848-931C-71050059E2F4}" type="parTrans" cxnId="{0B5F0597-03EE-2A41-A1BD-5C97D73A379A}">
      <dgm:prSet/>
      <dgm:spPr/>
      <dgm:t>
        <a:bodyPr/>
        <a:lstStyle/>
        <a:p>
          <a:endParaRPr lang="en-GB"/>
        </a:p>
      </dgm:t>
    </dgm:pt>
    <dgm:pt modelId="{3A6ACC94-AA3E-D043-8E2C-84E2EBA48C0F}" type="sibTrans" cxnId="{0B5F0597-03EE-2A41-A1BD-5C97D73A379A}">
      <dgm:prSet/>
      <dgm:spPr/>
      <dgm:t>
        <a:bodyPr/>
        <a:lstStyle/>
        <a:p>
          <a:endParaRPr lang="en-GB"/>
        </a:p>
      </dgm:t>
    </dgm:pt>
    <dgm:pt modelId="{B589940A-51EF-974A-9429-BEA00BC4D211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GB" b="1" dirty="0"/>
            <a:t>Tissue preparation</a:t>
          </a:r>
        </a:p>
      </dgm:t>
    </dgm:pt>
    <dgm:pt modelId="{F7234626-3CDC-9E44-B1BC-381FD273779C}" type="parTrans" cxnId="{26CC3B31-0CFA-A14B-9EF9-FBF9EF56A6DD}">
      <dgm:prSet/>
      <dgm:spPr/>
      <dgm:t>
        <a:bodyPr/>
        <a:lstStyle/>
        <a:p>
          <a:endParaRPr lang="en-GB"/>
        </a:p>
      </dgm:t>
    </dgm:pt>
    <dgm:pt modelId="{C6DF7AC0-1F45-8643-9EFD-45E254F11A15}" type="sibTrans" cxnId="{26CC3B31-0CFA-A14B-9EF9-FBF9EF56A6DD}">
      <dgm:prSet/>
      <dgm:spPr/>
      <dgm:t>
        <a:bodyPr/>
        <a:lstStyle/>
        <a:p>
          <a:endParaRPr lang="en-GB"/>
        </a:p>
      </dgm:t>
    </dgm:pt>
    <dgm:pt modelId="{7C6C8B24-906C-AB43-B72E-645D13689259}">
      <dgm:prSet phldrT="[Text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GB" b="1" dirty="0"/>
            <a:t>Imaging</a:t>
          </a:r>
        </a:p>
      </dgm:t>
    </dgm:pt>
    <dgm:pt modelId="{AEF0B616-FCDF-C04B-8002-AB4EA312BCED}" type="parTrans" cxnId="{436EFFE1-965C-4745-A943-BAE23A6CC26D}">
      <dgm:prSet/>
      <dgm:spPr/>
      <dgm:t>
        <a:bodyPr/>
        <a:lstStyle/>
        <a:p>
          <a:endParaRPr lang="en-GB"/>
        </a:p>
      </dgm:t>
    </dgm:pt>
    <dgm:pt modelId="{279178C8-3145-8245-804A-5CC29683BD2F}" type="sibTrans" cxnId="{436EFFE1-965C-4745-A943-BAE23A6CC26D}">
      <dgm:prSet/>
      <dgm:spPr/>
      <dgm:t>
        <a:bodyPr/>
        <a:lstStyle/>
        <a:p>
          <a:endParaRPr lang="en-GB"/>
        </a:p>
      </dgm:t>
    </dgm:pt>
    <dgm:pt modelId="{4AD2D8A7-35B4-2A44-AFF3-6733C0743F7C}">
      <dgm:prSet phldrT="[Text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GB" b="1" dirty="0"/>
            <a:t>Analysis</a:t>
          </a:r>
        </a:p>
      </dgm:t>
    </dgm:pt>
    <dgm:pt modelId="{E81AC6BD-A3F5-1A43-B59D-FD55CEE539B5}" type="parTrans" cxnId="{A727C204-560E-344F-A59B-FA111B68786E}">
      <dgm:prSet/>
      <dgm:spPr/>
      <dgm:t>
        <a:bodyPr/>
        <a:lstStyle/>
        <a:p>
          <a:endParaRPr lang="en-GB"/>
        </a:p>
      </dgm:t>
    </dgm:pt>
    <dgm:pt modelId="{DDA288CE-4A31-A147-A533-E4575D20DB78}" type="sibTrans" cxnId="{A727C204-560E-344F-A59B-FA111B68786E}">
      <dgm:prSet/>
      <dgm:spPr/>
      <dgm:t>
        <a:bodyPr/>
        <a:lstStyle/>
        <a:p>
          <a:endParaRPr lang="en-GB"/>
        </a:p>
      </dgm:t>
    </dgm:pt>
    <dgm:pt modelId="{0C4DE7B9-2DC5-FE42-9CC6-26EA886CB44B}" type="pres">
      <dgm:prSet presAssocID="{7D3D6A8C-17BC-E748-8469-CF45E79B4DE7}" presName="cycle" presStyleCnt="0">
        <dgm:presLayoutVars>
          <dgm:dir/>
          <dgm:resizeHandles val="exact"/>
        </dgm:presLayoutVars>
      </dgm:prSet>
      <dgm:spPr/>
    </dgm:pt>
    <dgm:pt modelId="{77C8FA1E-29F6-7047-9783-BF2F0BE03D96}" type="pres">
      <dgm:prSet presAssocID="{72ECFD17-0DA0-C848-BA91-F4028ED6C4E2}" presName="node" presStyleLbl="node1" presStyleIdx="0" presStyleCnt="4">
        <dgm:presLayoutVars>
          <dgm:bulletEnabled val="1"/>
        </dgm:presLayoutVars>
      </dgm:prSet>
      <dgm:spPr/>
    </dgm:pt>
    <dgm:pt modelId="{A0F67EE9-A00E-6246-81B4-A2337C3C0D5F}" type="pres">
      <dgm:prSet presAssocID="{3A6ACC94-AA3E-D043-8E2C-84E2EBA48C0F}" presName="sibTrans" presStyleLbl="sibTrans2D1" presStyleIdx="0" presStyleCnt="4"/>
      <dgm:spPr/>
    </dgm:pt>
    <dgm:pt modelId="{8EB8ACAC-5046-BC47-A584-D74811D62BDC}" type="pres">
      <dgm:prSet presAssocID="{3A6ACC94-AA3E-D043-8E2C-84E2EBA48C0F}" presName="connectorText" presStyleLbl="sibTrans2D1" presStyleIdx="0" presStyleCnt="4"/>
      <dgm:spPr/>
    </dgm:pt>
    <dgm:pt modelId="{3A086E1D-9A9A-1540-AF97-94D85CFBB675}" type="pres">
      <dgm:prSet presAssocID="{B589940A-51EF-974A-9429-BEA00BC4D211}" presName="node" presStyleLbl="node1" presStyleIdx="1" presStyleCnt="4">
        <dgm:presLayoutVars>
          <dgm:bulletEnabled val="1"/>
        </dgm:presLayoutVars>
      </dgm:prSet>
      <dgm:spPr/>
    </dgm:pt>
    <dgm:pt modelId="{F7F9B1AE-33E3-0241-B9DC-D8E99ABCC74E}" type="pres">
      <dgm:prSet presAssocID="{C6DF7AC0-1F45-8643-9EFD-45E254F11A15}" presName="sibTrans" presStyleLbl="sibTrans2D1" presStyleIdx="1" presStyleCnt="4"/>
      <dgm:spPr/>
    </dgm:pt>
    <dgm:pt modelId="{B596C464-049B-C741-B3AB-2061AD6D3242}" type="pres">
      <dgm:prSet presAssocID="{C6DF7AC0-1F45-8643-9EFD-45E254F11A15}" presName="connectorText" presStyleLbl="sibTrans2D1" presStyleIdx="1" presStyleCnt="4"/>
      <dgm:spPr/>
    </dgm:pt>
    <dgm:pt modelId="{BE7F8C11-E5BA-C04C-AD0E-ACE62B84646F}" type="pres">
      <dgm:prSet presAssocID="{7C6C8B24-906C-AB43-B72E-645D13689259}" presName="node" presStyleLbl="node1" presStyleIdx="2" presStyleCnt="4">
        <dgm:presLayoutVars>
          <dgm:bulletEnabled val="1"/>
        </dgm:presLayoutVars>
      </dgm:prSet>
      <dgm:spPr/>
    </dgm:pt>
    <dgm:pt modelId="{3B32E469-A0B3-5A4E-B3D5-E824998BBBBF}" type="pres">
      <dgm:prSet presAssocID="{279178C8-3145-8245-804A-5CC29683BD2F}" presName="sibTrans" presStyleLbl="sibTrans2D1" presStyleIdx="2" presStyleCnt="4"/>
      <dgm:spPr/>
    </dgm:pt>
    <dgm:pt modelId="{8AFA6BEB-8435-7F47-A7E3-8DD9C48C23B8}" type="pres">
      <dgm:prSet presAssocID="{279178C8-3145-8245-804A-5CC29683BD2F}" presName="connectorText" presStyleLbl="sibTrans2D1" presStyleIdx="2" presStyleCnt="4"/>
      <dgm:spPr/>
    </dgm:pt>
    <dgm:pt modelId="{56914BF1-40C1-B545-9F09-A5EF4D82D6E5}" type="pres">
      <dgm:prSet presAssocID="{4AD2D8A7-35B4-2A44-AFF3-6733C0743F7C}" presName="node" presStyleLbl="node1" presStyleIdx="3" presStyleCnt="4">
        <dgm:presLayoutVars>
          <dgm:bulletEnabled val="1"/>
        </dgm:presLayoutVars>
      </dgm:prSet>
      <dgm:spPr/>
    </dgm:pt>
    <dgm:pt modelId="{DDAAF944-34E3-7F49-9136-2E139FE34433}" type="pres">
      <dgm:prSet presAssocID="{DDA288CE-4A31-A147-A533-E4575D20DB78}" presName="sibTrans" presStyleLbl="sibTrans2D1" presStyleIdx="3" presStyleCnt="4"/>
      <dgm:spPr/>
    </dgm:pt>
    <dgm:pt modelId="{969F057C-4316-124E-BBA4-5C2BBDC2B209}" type="pres">
      <dgm:prSet presAssocID="{DDA288CE-4A31-A147-A533-E4575D20DB78}" presName="connectorText" presStyleLbl="sibTrans2D1" presStyleIdx="3" presStyleCnt="4"/>
      <dgm:spPr/>
    </dgm:pt>
  </dgm:ptLst>
  <dgm:cxnLst>
    <dgm:cxn modelId="{A727C204-560E-344F-A59B-FA111B68786E}" srcId="{7D3D6A8C-17BC-E748-8469-CF45E79B4DE7}" destId="{4AD2D8A7-35B4-2A44-AFF3-6733C0743F7C}" srcOrd="3" destOrd="0" parTransId="{E81AC6BD-A3F5-1A43-B59D-FD55CEE539B5}" sibTransId="{DDA288CE-4A31-A147-A533-E4575D20DB78}"/>
    <dgm:cxn modelId="{D7B22516-663D-4C42-9137-EDC4F530845D}" type="presOf" srcId="{3A6ACC94-AA3E-D043-8E2C-84E2EBA48C0F}" destId="{8EB8ACAC-5046-BC47-A584-D74811D62BDC}" srcOrd="1" destOrd="0" presId="urn:microsoft.com/office/officeart/2005/8/layout/cycle2"/>
    <dgm:cxn modelId="{4F3BE71A-3DEB-5141-BFA2-F23157CFD2BB}" type="presOf" srcId="{72ECFD17-0DA0-C848-BA91-F4028ED6C4E2}" destId="{77C8FA1E-29F6-7047-9783-BF2F0BE03D96}" srcOrd="0" destOrd="0" presId="urn:microsoft.com/office/officeart/2005/8/layout/cycle2"/>
    <dgm:cxn modelId="{277EA522-9646-F147-A02A-471CEC43662B}" type="presOf" srcId="{C6DF7AC0-1F45-8643-9EFD-45E254F11A15}" destId="{F7F9B1AE-33E3-0241-B9DC-D8E99ABCC74E}" srcOrd="0" destOrd="0" presId="urn:microsoft.com/office/officeart/2005/8/layout/cycle2"/>
    <dgm:cxn modelId="{26CC3B31-0CFA-A14B-9EF9-FBF9EF56A6DD}" srcId="{7D3D6A8C-17BC-E748-8469-CF45E79B4DE7}" destId="{B589940A-51EF-974A-9429-BEA00BC4D211}" srcOrd="1" destOrd="0" parTransId="{F7234626-3CDC-9E44-B1BC-381FD273779C}" sibTransId="{C6DF7AC0-1F45-8643-9EFD-45E254F11A15}"/>
    <dgm:cxn modelId="{AC4A5748-5719-1F40-9A8A-42EF7DF25FBC}" type="presOf" srcId="{DDA288CE-4A31-A147-A533-E4575D20DB78}" destId="{969F057C-4316-124E-BBA4-5C2BBDC2B209}" srcOrd="1" destOrd="0" presId="urn:microsoft.com/office/officeart/2005/8/layout/cycle2"/>
    <dgm:cxn modelId="{95C23E84-DCA8-E043-BA35-314F33A5BFE7}" type="presOf" srcId="{7D3D6A8C-17BC-E748-8469-CF45E79B4DE7}" destId="{0C4DE7B9-2DC5-FE42-9CC6-26EA886CB44B}" srcOrd="0" destOrd="0" presId="urn:microsoft.com/office/officeart/2005/8/layout/cycle2"/>
    <dgm:cxn modelId="{F761DF92-CD05-DF4B-A07F-7986E20A6085}" type="presOf" srcId="{B589940A-51EF-974A-9429-BEA00BC4D211}" destId="{3A086E1D-9A9A-1540-AF97-94D85CFBB675}" srcOrd="0" destOrd="0" presId="urn:microsoft.com/office/officeart/2005/8/layout/cycle2"/>
    <dgm:cxn modelId="{0B5F0597-03EE-2A41-A1BD-5C97D73A379A}" srcId="{7D3D6A8C-17BC-E748-8469-CF45E79B4DE7}" destId="{72ECFD17-0DA0-C848-BA91-F4028ED6C4E2}" srcOrd="0" destOrd="0" parTransId="{9E1F5D42-6B02-B848-931C-71050059E2F4}" sibTransId="{3A6ACC94-AA3E-D043-8E2C-84E2EBA48C0F}"/>
    <dgm:cxn modelId="{F55B98B1-65F8-0944-864D-FC58801F3A32}" type="presOf" srcId="{4AD2D8A7-35B4-2A44-AFF3-6733C0743F7C}" destId="{56914BF1-40C1-B545-9F09-A5EF4D82D6E5}" srcOrd="0" destOrd="0" presId="urn:microsoft.com/office/officeart/2005/8/layout/cycle2"/>
    <dgm:cxn modelId="{A795EEB2-68EA-D647-BABA-1AD1332F8151}" type="presOf" srcId="{3A6ACC94-AA3E-D043-8E2C-84E2EBA48C0F}" destId="{A0F67EE9-A00E-6246-81B4-A2337C3C0D5F}" srcOrd="0" destOrd="0" presId="urn:microsoft.com/office/officeart/2005/8/layout/cycle2"/>
    <dgm:cxn modelId="{DB5FF7BE-48E3-6F41-A978-53A822B9654B}" type="presOf" srcId="{279178C8-3145-8245-804A-5CC29683BD2F}" destId="{8AFA6BEB-8435-7F47-A7E3-8DD9C48C23B8}" srcOrd="1" destOrd="0" presId="urn:microsoft.com/office/officeart/2005/8/layout/cycle2"/>
    <dgm:cxn modelId="{341240C0-3366-F247-8DF2-D7109FFA65BB}" type="presOf" srcId="{DDA288CE-4A31-A147-A533-E4575D20DB78}" destId="{DDAAF944-34E3-7F49-9136-2E139FE34433}" srcOrd="0" destOrd="0" presId="urn:microsoft.com/office/officeart/2005/8/layout/cycle2"/>
    <dgm:cxn modelId="{21135FDB-50B6-E94E-9E45-DE92D229B709}" type="presOf" srcId="{7C6C8B24-906C-AB43-B72E-645D13689259}" destId="{BE7F8C11-E5BA-C04C-AD0E-ACE62B84646F}" srcOrd="0" destOrd="0" presId="urn:microsoft.com/office/officeart/2005/8/layout/cycle2"/>
    <dgm:cxn modelId="{436EFFE1-965C-4745-A943-BAE23A6CC26D}" srcId="{7D3D6A8C-17BC-E748-8469-CF45E79B4DE7}" destId="{7C6C8B24-906C-AB43-B72E-645D13689259}" srcOrd="2" destOrd="0" parTransId="{AEF0B616-FCDF-C04B-8002-AB4EA312BCED}" sibTransId="{279178C8-3145-8245-804A-5CC29683BD2F}"/>
    <dgm:cxn modelId="{69023BF6-4B50-BF4B-BD52-EFDB64B822E3}" type="presOf" srcId="{C6DF7AC0-1F45-8643-9EFD-45E254F11A15}" destId="{B596C464-049B-C741-B3AB-2061AD6D3242}" srcOrd="1" destOrd="0" presId="urn:microsoft.com/office/officeart/2005/8/layout/cycle2"/>
    <dgm:cxn modelId="{FE5D46F8-7E35-474E-AFD6-3387028C64B7}" type="presOf" srcId="{279178C8-3145-8245-804A-5CC29683BD2F}" destId="{3B32E469-A0B3-5A4E-B3D5-E824998BBBBF}" srcOrd="0" destOrd="0" presId="urn:microsoft.com/office/officeart/2005/8/layout/cycle2"/>
    <dgm:cxn modelId="{561BD4F4-0773-704E-A0EE-41A9F435B7F6}" type="presParOf" srcId="{0C4DE7B9-2DC5-FE42-9CC6-26EA886CB44B}" destId="{77C8FA1E-29F6-7047-9783-BF2F0BE03D96}" srcOrd="0" destOrd="0" presId="urn:microsoft.com/office/officeart/2005/8/layout/cycle2"/>
    <dgm:cxn modelId="{E36C1E24-5090-2C4C-8812-E13B63E773CD}" type="presParOf" srcId="{0C4DE7B9-2DC5-FE42-9CC6-26EA886CB44B}" destId="{A0F67EE9-A00E-6246-81B4-A2337C3C0D5F}" srcOrd="1" destOrd="0" presId="urn:microsoft.com/office/officeart/2005/8/layout/cycle2"/>
    <dgm:cxn modelId="{2D4D4524-7D92-FF44-AC49-A4BB97853FF5}" type="presParOf" srcId="{A0F67EE9-A00E-6246-81B4-A2337C3C0D5F}" destId="{8EB8ACAC-5046-BC47-A584-D74811D62BDC}" srcOrd="0" destOrd="0" presId="urn:microsoft.com/office/officeart/2005/8/layout/cycle2"/>
    <dgm:cxn modelId="{2BD6503E-9C98-7649-BE92-8D094791FC1A}" type="presParOf" srcId="{0C4DE7B9-2DC5-FE42-9CC6-26EA886CB44B}" destId="{3A086E1D-9A9A-1540-AF97-94D85CFBB675}" srcOrd="2" destOrd="0" presId="urn:microsoft.com/office/officeart/2005/8/layout/cycle2"/>
    <dgm:cxn modelId="{BCBCB8EA-D517-A746-B225-57B3E55E7ADF}" type="presParOf" srcId="{0C4DE7B9-2DC5-FE42-9CC6-26EA886CB44B}" destId="{F7F9B1AE-33E3-0241-B9DC-D8E99ABCC74E}" srcOrd="3" destOrd="0" presId="urn:microsoft.com/office/officeart/2005/8/layout/cycle2"/>
    <dgm:cxn modelId="{E4E8C0D3-974F-5942-BE92-21614CDCE728}" type="presParOf" srcId="{F7F9B1AE-33E3-0241-B9DC-D8E99ABCC74E}" destId="{B596C464-049B-C741-B3AB-2061AD6D3242}" srcOrd="0" destOrd="0" presId="urn:microsoft.com/office/officeart/2005/8/layout/cycle2"/>
    <dgm:cxn modelId="{B519E93C-301D-2446-A8BA-F341F31E497F}" type="presParOf" srcId="{0C4DE7B9-2DC5-FE42-9CC6-26EA886CB44B}" destId="{BE7F8C11-E5BA-C04C-AD0E-ACE62B84646F}" srcOrd="4" destOrd="0" presId="urn:microsoft.com/office/officeart/2005/8/layout/cycle2"/>
    <dgm:cxn modelId="{C5FC312A-DC25-D243-B68C-FC02BBEF074A}" type="presParOf" srcId="{0C4DE7B9-2DC5-FE42-9CC6-26EA886CB44B}" destId="{3B32E469-A0B3-5A4E-B3D5-E824998BBBBF}" srcOrd="5" destOrd="0" presId="urn:microsoft.com/office/officeart/2005/8/layout/cycle2"/>
    <dgm:cxn modelId="{32E3955C-2C60-BF4E-BCC1-3ED63AFCAD7D}" type="presParOf" srcId="{3B32E469-A0B3-5A4E-B3D5-E824998BBBBF}" destId="{8AFA6BEB-8435-7F47-A7E3-8DD9C48C23B8}" srcOrd="0" destOrd="0" presId="urn:microsoft.com/office/officeart/2005/8/layout/cycle2"/>
    <dgm:cxn modelId="{48831D91-5A70-E246-90DD-B21636296F21}" type="presParOf" srcId="{0C4DE7B9-2DC5-FE42-9CC6-26EA886CB44B}" destId="{56914BF1-40C1-B545-9F09-A5EF4D82D6E5}" srcOrd="6" destOrd="0" presId="urn:microsoft.com/office/officeart/2005/8/layout/cycle2"/>
    <dgm:cxn modelId="{340BE2F2-04EB-3748-A866-00EB4750956F}" type="presParOf" srcId="{0C4DE7B9-2DC5-FE42-9CC6-26EA886CB44B}" destId="{DDAAF944-34E3-7F49-9136-2E139FE34433}" srcOrd="7" destOrd="0" presId="urn:microsoft.com/office/officeart/2005/8/layout/cycle2"/>
    <dgm:cxn modelId="{274C2D12-9A8D-C346-9DD4-3489CC58C60C}" type="presParOf" srcId="{DDAAF944-34E3-7F49-9136-2E139FE34433}" destId="{969F057C-4316-124E-BBA4-5C2BBDC2B20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7FD022-94F3-FE4F-89E3-C57B8EE414E1}" type="doc">
      <dgm:prSet loTypeId="urn:microsoft.com/office/officeart/2009/layout/CircleArrow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0776E20-1EE6-DA47-988B-894F3AF57D95}">
      <dgm:prSet phldrT="[Text]"/>
      <dgm:spPr/>
      <dgm:t>
        <a:bodyPr/>
        <a:lstStyle/>
        <a:p>
          <a:r>
            <a:rPr lang="en-GB" dirty="0" err="1"/>
            <a:t>Preprocessing</a:t>
          </a:r>
          <a:endParaRPr lang="en-GB" dirty="0"/>
        </a:p>
      </dgm:t>
    </dgm:pt>
    <dgm:pt modelId="{E2DC40DA-005E-004B-AC5A-228939CD69A5}" type="parTrans" cxnId="{4C424F8E-D64A-3643-942B-3521A2CE75DA}">
      <dgm:prSet/>
      <dgm:spPr/>
      <dgm:t>
        <a:bodyPr/>
        <a:lstStyle/>
        <a:p>
          <a:endParaRPr lang="en-GB"/>
        </a:p>
      </dgm:t>
    </dgm:pt>
    <dgm:pt modelId="{BACD941F-909B-B547-AE43-C5B0E1405D39}" type="sibTrans" cxnId="{4C424F8E-D64A-3643-942B-3521A2CE75DA}">
      <dgm:prSet/>
      <dgm:spPr/>
      <dgm:t>
        <a:bodyPr/>
        <a:lstStyle/>
        <a:p>
          <a:endParaRPr lang="en-GB"/>
        </a:p>
      </dgm:t>
    </dgm:pt>
    <dgm:pt modelId="{B0887F28-DFEA-9048-98A9-2FDB2A9EBF6D}">
      <dgm:prSet phldrT="[Text]"/>
      <dgm:spPr/>
      <dgm:t>
        <a:bodyPr/>
        <a:lstStyle/>
        <a:p>
          <a:r>
            <a:rPr lang="en-GB" dirty="0"/>
            <a:t>Segmentation</a:t>
          </a:r>
        </a:p>
      </dgm:t>
    </dgm:pt>
    <dgm:pt modelId="{47AAA1B7-183F-A548-BD77-C4F313D3371F}" type="parTrans" cxnId="{8C722180-15E0-F049-BD6F-69DA7AD106F5}">
      <dgm:prSet/>
      <dgm:spPr/>
      <dgm:t>
        <a:bodyPr/>
        <a:lstStyle/>
        <a:p>
          <a:endParaRPr lang="en-GB"/>
        </a:p>
      </dgm:t>
    </dgm:pt>
    <dgm:pt modelId="{40CBB8E0-7E7B-EC4C-B993-A6DE7624BABA}" type="sibTrans" cxnId="{8C722180-15E0-F049-BD6F-69DA7AD106F5}">
      <dgm:prSet/>
      <dgm:spPr/>
      <dgm:t>
        <a:bodyPr/>
        <a:lstStyle/>
        <a:p>
          <a:endParaRPr lang="en-GB"/>
        </a:p>
      </dgm:t>
    </dgm:pt>
    <dgm:pt modelId="{267EB3EA-0F76-934E-8FE1-C2A3EFC4CAF9}">
      <dgm:prSet phldrT="[Text]"/>
      <dgm:spPr/>
      <dgm:t>
        <a:bodyPr/>
        <a:lstStyle/>
        <a:p>
          <a:r>
            <a:rPr lang="en-GB" dirty="0"/>
            <a:t>Post processing</a:t>
          </a:r>
        </a:p>
      </dgm:t>
    </dgm:pt>
    <dgm:pt modelId="{22484637-A773-FB43-A77F-5A0EFCBF4BE6}" type="parTrans" cxnId="{D80FE91A-CE32-5647-821A-031F08FAF57F}">
      <dgm:prSet/>
      <dgm:spPr/>
      <dgm:t>
        <a:bodyPr/>
        <a:lstStyle/>
        <a:p>
          <a:endParaRPr lang="en-GB"/>
        </a:p>
      </dgm:t>
    </dgm:pt>
    <dgm:pt modelId="{FEBF280A-5E0F-674E-A39C-B6DE93494AA0}" type="sibTrans" cxnId="{D80FE91A-CE32-5647-821A-031F08FAF57F}">
      <dgm:prSet/>
      <dgm:spPr/>
      <dgm:t>
        <a:bodyPr/>
        <a:lstStyle/>
        <a:p>
          <a:endParaRPr lang="en-GB"/>
        </a:p>
      </dgm:t>
    </dgm:pt>
    <dgm:pt modelId="{A7155FE8-9F19-3844-8308-B21250956E51}">
      <dgm:prSet phldrT="[Text]"/>
      <dgm:spPr/>
      <dgm:t>
        <a:bodyPr/>
        <a:lstStyle/>
        <a:p>
          <a:r>
            <a:rPr lang="en-GB" dirty="0"/>
            <a:t>Statistical summary</a:t>
          </a:r>
        </a:p>
      </dgm:t>
    </dgm:pt>
    <dgm:pt modelId="{1AC81916-8B3E-AC49-BBF1-E5FA3020A6D1}" type="parTrans" cxnId="{106BABE1-A752-EC49-BB9A-BC5232EC4DF9}">
      <dgm:prSet/>
      <dgm:spPr/>
      <dgm:t>
        <a:bodyPr/>
        <a:lstStyle/>
        <a:p>
          <a:endParaRPr lang="en-GB"/>
        </a:p>
      </dgm:t>
    </dgm:pt>
    <dgm:pt modelId="{4F2E71FE-B9BC-1D41-8BC3-58E9DE11740A}" type="sibTrans" cxnId="{106BABE1-A752-EC49-BB9A-BC5232EC4DF9}">
      <dgm:prSet/>
      <dgm:spPr/>
      <dgm:t>
        <a:bodyPr/>
        <a:lstStyle/>
        <a:p>
          <a:endParaRPr lang="en-GB"/>
        </a:p>
      </dgm:t>
    </dgm:pt>
    <dgm:pt modelId="{D9987488-E2E4-5E47-896E-6EEF7C50CAF9}">
      <dgm:prSet phldrT="[Text]"/>
      <dgm:spPr/>
      <dgm:t>
        <a:bodyPr/>
        <a:lstStyle/>
        <a:p>
          <a:r>
            <a:rPr lang="en-GB" dirty="0"/>
            <a:t>Bias correction</a:t>
          </a:r>
        </a:p>
      </dgm:t>
    </dgm:pt>
    <dgm:pt modelId="{AB27D48D-F0CA-1249-94D8-846BF197F131}" type="parTrans" cxnId="{E83BFB4D-E6DC-D741-926F-1EF4D2688719}">
      <dgm:prSet/>
      <dgm:spPr/>
      <dgm:t>
        <a:bodyPr/>
        <a:lstStyle/>
        <a:p>
          <a:endParaRPr lang="en-GB"/>
        </a:p>
      </dgm:t>
    </dgm:pt>
    <dgm:pt modelId="{AFAA833F-E7ED-3342-AB32-34D7C7D14978}" type="sibTrans" cxnId="{E83BFB4D-E6DC-D741-926F-1EF4D2688719}">
      <dgm:prSet/>
      <dgm:spPr/>
      <dgm:t>
        <a:bodyPr/>
        <a:lstStyle/>
        <a:p>
          <a:endParaRPr lang="en-GB"/>
        </a:p>
      </dgm:t>
    </dgm:pt>
    <dgm:pt modelId="{79D04274-ACD4-384D-B9DE-2E5FEE244EED}">
      <dgm:prSet phldrT="[Text]"/>
      <dgm:spPr/>
      <dgm:t>
        <a:bodyPr/>
        <a:lstStyle/>
        <a:p>
          <a:r>
            <a:rPr lang="en-GB" dirty="0"/>
            <a:t>Cropping</a:t>
          </a:r>
        </a:p>
      </dgm:t>
    </dgm:pt>
    <dgm:pt modelId="{81084444-1090-DB48-92FA-9947D5A6E1CA}" type="parTrans" cxnId="{CD5EF1AC-4DFC-AA4E-8793-187DB82AB1E3}">
      <dgm:prSet/>
      <dgm:spPr/>
      <dgm:t>
        <a:bodyPr/>
        <a:lstStyle/>
        <a:p>
          <a:endParaRPr lang="en-GB"/>
        </a:p>
      </dgm:t>
    </dgm:pt>
    <dgm:pt modelId="{4B2299BB-42E3-0C44-92A2-127ACC0947ED}" type="sibTrans" cxnId="{CD5EF1AC-4DFC-AA4E-8793-187DB82AB1E3}">
      <dgm:prSet/>
      <dgm:spPr/>
      <dgm:t>
        <a:bodyPr/>
        <a:lstStyle/>
        <a:p>
          <a:endParaRPr lang="en-GB"/>
        </a:p>
      </dgm:t>
    </dgm:pt>
    <dgm:pt modelId="{0DB77DFE-0439-EB44-84AB-40F614EAE70A}">
      <dgm:prSet phldrT="[Text]"/>
      <dgm:spPr/>
      <dgm:t>
        <a:bodyPr/>
        <a:lstStyle/>
        <a:p>
          <a:r>
            <a:rPr lang="en-GB" dirty="0"/>
            <a:t>Thresholding/deep learning</a:t>
          </a:r>
        </a:p>
      </dgm:t>
    </dgm:pt>
    <dgm:pt modelId="{7A7013FB-C7F5-8041-8C61-47CD9C692746}" type="parTrans" cxnId="{74E130A9-4105-EB4C-AC10-88E600D7887B}">
      <dgm:prSet/>
      <dgm:spPr/>
      <dgm:t>
        <a:bodyPr/>
        <a:lstStyle/>
        <a:p>
          <a:endParaRPr lang="en-GB"/>
        </a:p>
      </dgm:t>
    </dgm:pt>
    <dgm:pt modelId="{83D384F3-AA28-D846-A930-330912DEE7A7}" type="sibTrans" cxnId="{74E130A9-4105-EB4C-AC10-88E600D7887B}">
      <dgm:prSet/>
      <dgm:spPr/>
      <dgm:t>
        <a:bodyPr/>
        <a:lstStyle/>
        <a:p>
          <a:endParaRPr lang="en-GB"/>
        </a:p>
      </dgm:t>
    </dgm:pt>
    <dgm:pt modelId="{A27FE336-6834-9E44-91FA-67C4B34EE107}">
      <dgm:prSet phldrT="[Text]"/>
      <dgm:spPr/>
      <dgm:t>
        <a:bodyPr/>
        <a:lstStyle/>
        <a:p>
          <a:r>
            <a:rPr lang="en-GB" dirty="0"/>
            <a:t>Mathematical morphology</a:t>
          </a:r>
        </a:p>
      </dgm:t>
    </dgm:pt>
    <dgm:pt modelId="{3ACC6B9D-D784-554E-8D37-65ECBA085FAA}" type="parTrans" cxnId="{DAD48961-744C-D64B-B3A6-96F6A5DBA4BB}">
      <dgm:prSet/>
      <dgm:spPr/>
      <dgm:t>
        <a:bodyPr/>
        <a:lstStyle/>
        <a:p>
          <a:endParaRPr lang="en-GB"/>
        </a:p>
      </dgm:t>
    </dgm:pt>
    <dgm:pt modelId="{1B354762-8E75-5E49-AD47-54279B989BE4}" type="sibTrans" cxnId="{DAD48961-744C-D64B-B3A6-96F6A5DBA4BB}">
      <dgm:prSet/>
      <dgm:spPr/>
      <dgm:t>
        <a:bodyPr/>
        <a:lstStyle/>
        <a:p>
          <a:endParaRPr lang="en-GB"/>
        </a:p>
      </dgm:t>
    </dgm:pt>
    <dgm:pt modelId="{3D10F8BA-97F3-F14A-9A97-71143734508C}">
      <dgm:prSet phldrT="[Text]"/>
      <dgm:spPr/>
      <dgm:t>
        <a:bodyPr/>
        <a:lstStyle/>
        <a:p>
          <a:r>
            <a:rPr lang="en-GB" dirty="0"/>
            <a:t>Counting</a:t>
          </a:r>
        </a:p>
      </dgm:t>
    </dgm:pt>
    <dgm:pt modelId="{4DF076A7-15B3-534B-8F39-207043914949}" type="parTrans" cxnId="{D6CB9445-D2A8-4F4B-9268-5BF57017B174}">
      <dgm:prSet/>
      <dgm:spPr/>
      <dgm:t>
        <a:bodyPr/>
        <a:lstStyle/>
        <a:p>
          <a:endParaRPr lang="en-GB"/>
        </a:p>
      </dgm:t>
    </dgm:pt>
    <dgm:pt modelId="{E778FCB1-7E9D-A640-BED9-2C26A86EA03A}" type="sibTrans" cxnId="{D6CB9445-D2A8-4F4B-9268-5BF57017B174}">
      <dgm:prSet/>
      <dgm:spPr/>
      <dgm:t>
        <a:bodyPr/>
        <a:lstStyle/>
        <a:p>
          <a:endParaRPr lang="en-GB"/>
        </a:p>
      </dgm:t>
    </dgm:pt>
    <dgm:pt modelId="{8D38B4CB-FA80-4941-893B-CFAA5B6D3F8E}">
      <dgm:prSet phldrT="[Text]"/>
      <dgm:spPr/>
      <dgm:t>
        <a:bodyPr/>
        <a:lstStyle/>
        <a:p>
          <a:r>
            <a:rPr lang="en-GB" dirty="0"/>
            <a:t>Shape selection</a:t>
          </a:r>
        </a:p>
      </dgm:t>
    </dgm:pt>
    <dgm:pt modelId="{7ECB5F00-76F6-EA45-B5F5-A217E28DCEBB}" type="parTrans" cxnId="{1E461050-CC8A-2640-9CFE-AA4F4B551FB9}">
      <dgm:prSet/>
      <dgm:spPr/>
      <dgm:t>
        <a:bodyPr/>
        <a:lstStyle/>
        <a:p>
          <a:endParaRPr lang="en-GB"/>
        </a:p>
      </dgm:t>
    </dgm:pt>
    <dgm:pt modelId="{B31F44A5-0310-9143-A302-364E6FAA3DB3}" type="sibTrans" cxnId="{1E461050-CC8A-2640-9CFE-AA4F4B551FB9}">
      <dgm:prSet/>
      <dgm:spPr/>
      <dgm:t>
        <a:bodyPr/>
        <a:lstStyle/>
        <a:p>
          <a:endParaRPr lang="en-GB"/>
        </a:p>
      </dgm:t>
    </dgm:pt>
    <dgm:pt modelId="{1C6C7036-6DC7-9341-9D69-D7C2BB570ACF}">
      <dgm:prSet phldrT="[Text]"/>
      <dgm:spPr/>
      <dgm:t>
        <a:bodyPr/>
        <a:lstStyle/>
        <a:p>
          <a:r>
            <a:rPr lang="en-GB" dirty="0"/>
            <a:t>Modelling</a:t>
          </a:r>
        </a:p>
      </dgm:t>
    </dgm:pt>
    <dgm:pt modelId="{CFDA0BDB-8B68-CB42-BB04-459AF3B42798}" type="parTrans" cxnId="{7A7F2C86-2956-7F40-B8DE-24F71FBFFFA4}">
      <dgm:prSet/>
      <dgm:spPr/>
      <dgm:t>
        <a:bodyPr/>
        <a:lstStyle/>
        <a:p>
          <a:endParaRPr lang="en-GB"/>
        </a:p>
      </dgm:t>
    </dgm:pt>
    <dgm:pt modelId="{9BC50660-2D30-D949-A699-4DCED18B0583}" type="sibTrans" cxnId="{7A7F2C86-2956-7F40-B8DE-24F71FBFFFA4}">
      <dgm:prSet/>
      <dgm:spPr/>
      <dgm:t>
        <a:bodyPr/>
        <a:lstStyle/>
        <a:p>
          <a:endParaRPr lang="en-GB"/>
        </a:p>
      </dgm:t>
    </dgm:pt>
    <dgm:pt modelId="{862E4702-5242-134F-8D68-A6880261C5ED}" type="pres">
      <dgm:prSet presAssocID="{387FD022-94F3-FE4F-89E3-C57B8EE414E1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1350AD1E-29D2-654F-A383-B34025430DA9}" type="pres">
      <dgm:prSet presAssocID="{A0776E20-1EE6-DA47-988B-894F3AF57D95}" presName="Accent1" presStyleCnt="0"/>
      <dgm:spPr/>
    </dgm:pt>
    <dgm:pt modelId="{8DC26D0C-855A-544A-A068-EF4DFA606E57}" type="pres">
      <dgm:prSet presAssocID="{A0776E20-1EE6-DA47-988B-894F3AF57D95}" presName="Accent" presStyleLbl="node1" presStyleIdx="0" presStyleCnt="4"/>
      <dgm:spPr/>
    </dgm:pt>
    <dgm:pt modelId="{7C910D2C-DAAC-D24B-B237-3CB23E05752F}" type="pres">
      <dgm:prSet presAssocID="{A0776E20-1EE6-DA47-988B-894F3AF57D95}" presName="Child1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471F74C3-F201-C44C-B125-153D82112E59}" type="pres">
      <dgm:prSet presAssocID="{A0776E20-1EE6-DA47-988B-894F3AF57D95}" presName="Parent1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DA0CBD4A-5C79-3542-9CD8-8B10D10C074F}" type="pres">
      <dgm:prSet presAssocID="{B0887F28-DFEA-9048-98A9-2FDB2A9EBF6D}" presName="Accent2" presStyleCnt="0"/>
      <dgm:spPr/>
    </dgm:pt>
    <dgm:pt modelId="{E0345F5E-F616-DB4C-9F93-7F48A532F2CE}" type="pres">
      <dgm:prSet presAssocID="{B0887F28-DFEA-9048-98A9-2FDB2A9EBF6D}" presName="Accent" presStyleLbl="node1" presStyleIdx="1" presStyleCnt="4"/>
      <dgm:spPr/>
    </dgm:pt>
    <dgm:pt modelId="{D7ACF2C3-E61E-614E-901B-512F9B80997E}" type="pres">
      <dgm:prSet presAssocID="{B0887F28-DFEA-9048-98A9-2FDB2A9EBF6D}" presName="Child2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AE84370F-8878-D94F-9C6B-9888597F58CD}" type="pres">
      <dgm:prSet presAssocID="{B0887F28-DFEA-9048-98A9-2FDB2A9EBF6D}" presName="Parent2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3B58A7B0-34A2-7547-B92E-B4782A85F4D5}" type="pres">
      <dgm:prSet presAssocID="{267EB3EA-0F76-934E-8FE1-C2A3EFC4CAF9}" presName="Accent3" presStyleCnt="0"/>
      <dgm:spPr/>
    </dgm:pt>
    <dgm:pt modelId="{28755941-4D6F-E54F-81F0-F5E0268D702B}" type="pres">
      <dgm:prSet presAssocID="{267EB3EA-0F76-934E-8FE1-C2A3EFC4CAF9}" presName="Accent" presStyleLbl="node1" presStyleIdx="2" presStyleCnt="4"/>
      <dgm:spPr/>
    </dgm:pt>
    <dgm:pt modelId="{907A51A0-8B32-1943-A879-AAC3F9DA6847}" type="pres">
      <dgm:prSet presAssocID="{267EB3EA-0F76-934E-8FE1-C2A3EFC4CAF9}" presName="Child3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06BE9E56-EA07-BD43-93C1-B6D339BF44E8}" type="pres">
      <dgm:prSet presAssocID="{267EB3EA-0F76-934E-8FE1-C2A3EFC4CAF9}" presName="Parent3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0D7CACFF-605E-0546-9B43-66469524D319}" type="pres">
      <dgm:prSet presAssocID="{A7155FE8-9F19-3844-8308-B21250956E51}" presName="Accent4" presStyleCnt="0"/>
      <dgm:spPr/>
    </dgm:pt>
    <dgm:pt modelId="{181EF732-7706-164C-886C-156958FAA715}" type="pres">
      <dgm:prSet presAssocID="{A7155FE8-9F19-3844-8308-B21250956E51}" presName="Accent" presStyleLbl="node1" presStyleIdx="3" presStyleCnt="4"/>
      <dgm:spPr/>
    </dgm:pt>
    <dgm:pt modelId="{FE9AEEA0-F6C0-6242-AD22-FE1A43630FDA}" type="pres">
      <dgm:prSet presAssocID="{A7155FE8-9F19-3844-8308-B21250956E51}" presName="Child4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D7FF6BCC-63B3-674E-B9B5-9541F510A6D8}" type="pres">
      <dgm:prSet presAssocID="{A7155FE8-9F19-3844-8308-B21250956E51}" presName="Parent4" presStyleLbl="revTx" presStyleIdx="7" presStyleCnt="8">
        <dgm:presLayoutVars>
          <dgm:chMax val="1"/>
          <dgm:chPref val="1"/>
          <dgm:bulletEnabled val="1"/>
        </dgm:presLayoutVars>
      </dgm:prSet>
      <dgm:spPr/>
    </dgm:pt>
  </dgm:ptLst>
  <dgm:cxnLst>
    <dgm:cxn modelId="{71488801-386C-EE44-900D-24CC8FD3666A}" type="presOf" srcId="{8D38B4CB-FA80-4941-893B-CFAA5B6D3F8E}" destId="{907A51A0-8B32-1943-A879-AAC3F9DA6847}" srcOrd="0" destOrd="1" presId="urn:microsoft.com/office/officeart/2009/layout/CircleArrowProcess"/>
    <dgm:cxn modelId="{178FB801-2A35-A24E-95C8-09D7DE958536}" type="presOf" srcId="{267EB3EA-0F76-934E-8FE1-C2A3EFC4CAF9}" destId="{06BE9E56-EA07-BD43-93C1-B6D339BF44E8}" srcOrd="0" destOrd="0" presId="urn:microsoft.com/office/officeart/2009/layout/CircleArrowProcess"/>
    <dgm:cxn modelId="{BA1D570D-893C-4D4F-8C20-2B7AC79C8BD7}" type="presOf" srcId="{A0776E20-1EE6-DA47-988B-894F3AF57D95}" destId="{471F74C3-F201-C44C-B125-153D82112E59}" srcOrd="0" destOrd="0" presId="urn:microsoft.com/office/officeart/2009/layout/CircleArrowProcess"/>
    <dgm:cxn modelId="{F163C51A-5A3C-6843-84BE-BC276760CB9F}" type="presOf" srcId="{D9987488-E2E4-5E47-896E-6EEF7C50CAF9}" destId="{7C910D2C-DAAC-D24B-B237-3CB23E05752F}" srcOrd="0" destOrd="0" presId="urn:microsoft.com/office/officeart/2009/layout/CircleArrowProcess"/>
    <dgm:cxn modelId="{D80FE91A-CE32-5647-821A-031F08FAF57F}" srcId="{387FD022-94F3-FE4F-89E3-C57B8EE414E1}" destId="{267EB3EA-0F76-934E-8FE1-C2A3EFC4CAF9}" srcOrd="2" destOrd="0" parTransId="{22484637-A773-FB43-A77F-5A0EFCBF4BE6}" sibTransId="{FEBF280A-5E0F-674E-A39C-B6DE93494AA0}"/>
    <dgm:cxn modelId="{6E228E2E-B892-2E41-9ABF-3F1C770B7E6F}" type="presOf" srcId="{79D04274-ACD4-384D-B9DE-2E5FEE244EED}" destId="{7C910D2C-DAAC-D24B-B237-3CB23E05752F}" srcOrd="0" destOrd="1" presId="urn:microsoft.com/office/officeart/2009/layout/CircleArrowProcess"/>
    <dgm:cxn modelId="{07D0D938-587B-0B49-91A1-6E408D2B875D}" type="presOf" srcId="{1C6C7036-6DC7-9341-9D69-D7C2BB570ACF}" destId="{FE9AEEA0-F6C0-6242-AD22-FE1A43630FDA}" srcOrd="0" destOrd="1" presId="urn:microsoft.com/office/officeart/2009/layout/CircleArrowProcess"/>
    <dgm:cxn modelId="{AB7E463A-4368-FD48-A1A6-971DAD47A6D8}" type="presOf" srcId="{0DB77DFE-0439-EB44-84AB-40F614EAE70A}" destId="{D7ACF2C3-E61E-614E-901B-512F9B80997E}" srcOrd="0" destOrd="0" presId="urn:microsoft.com/office/officeart/2009/layout/CircleArrowProcess"/>
    <dgm:cxn modelId="{D6CB9445-D2A8-4F4B-9268-5BF57017B174}" srcId="{A7155FE8-9F19-3844-8308-B21250956E51}" destId="{3D10F8BA-97F3-F14A-9A97-71143734508C}" srcOrd="0" destOrd="0" parTransId="{4DF076A7-15B3-534B-8F39-207043914949}" sibTransId="{E778FCB1-7E9D-A640-BED9-2C26A86EA03A}"/>
    <dgm:cxn modelId="{E83BFB4D-E6DC-D741-926F-1EF4D2688719}" srcId="{A0776E20-1EE6-DA47-988B-894F3AF57D95}" destId="{D9987488-E2E4-5E47-896E-6EEF7C50CAF9}" srcOrd="0" destOrd="0" parTransId="{AB27D48D-F0CA-1249-94D8-846BF197F131}" sibTransId="{AFAA833F-E7ED-3342-AB32-34D7C7D14978}"/>
    <dgm:cxn modelId="{1E461050-CC8A-2640-9CFE-AA4F4B551FB9}" srcId="{267EB3EA-0F76-934E-8FE1-C2A3EFC4CAF9}" destId="{8D38B4CB-FA80-4941-893B-CFAA5B6D3F8E}" srcOrd="1" destOrd="0" parTransId="{7ECB5F00-76F6-EA45-B5F5-A217E28DCEBB}" sibTransId="{B31F44A5-0310-9143-A302-364E6FAA3DB3}"/>
    <dgm:cxn modelId="{DAD48961-744C-D64B-B3A6-96F6A5DBA4BB}" srcId="{267EB3EA-0F76-934E-8FE1-C2A3EFC4CAF9}" destId="{A27FE336-6834-9E44-91FA-67C4B34EE107}" srcOrd="0" destOrd="0" parTransId="{3ACC6B9D-D784-554E-8D37-65ECBA085FAA}" sibTransId="{1B354762-8E75-5E49-AD47-54279B989BE4}"/>
    <dgm:cxn modelId="{E544C567-D687-1B4C-BF9C-D8743814687F}" type="presOf" srcId="{3D10F8BA-97F3-F14A-9A97-71143734508C}" destId="{FE9AEEA0-F6C0-6242-AD22-FE1A43630FDA}" srcOrd="0" destOrd="0" presId="urn:microsoft.com/office/officeart/2009/layout/CircleArrowProcess"/>
    <dgm:cxn modelId="{845FB67E-8D16-7344-9AA6-90948A5867A0}" type="presOf" srcId="{B0887F28-DFEA-9048-98A9-2FDB2A9EBF6D}" destId="{AE84370F-8878-D94F-9C6B-9888597F58CD}" srcOrd="0" destOrd="0" presId="urn:microsoft.com/office/officeart/2009/layout/CircleArrowProcess"/>
    <dgm:cxn modelId="{8C722180-15E0-F049-BD6F-69DA7AD106F5}" srcId="{387FD022-94F3-FE4F-89E3-C57B8EE414E1}" destId="{B0887F28-DFEA-9048-98A9-2FDB2A9EBF6D}" srcOrd="1" destOrd="0" parTransId="{47AAA1B7-183F-A548-BD77-C4F313D3371F}" sibTransId="{40CBB8E0-7E7B-EC4C-B993-A6DE7624BABA}"/>
    <dgm:cxn modelId="{7A7F2C86-2956-7F40-B8DE-24F71FBFFFA4}" srcId="{A7155FE8-9F19-3844-8308-B21250956E51}" destId="{1C6C7036-6DC7-9341-9D69-D7C2BB570ACF}" srcOrd="1" destOrd="0" parTransId="{CFDA0BDB-8B68-CB42-BB04-459AF3B42798}" sibTransId="{9BC50660-2D30-D949-A699-4DCED18B0583}"/>
    <dgm:cxn modelId="{4C424F8E-D64A-3643-942B-3521A2CE75DA}" srcId="{387FD022-94F3-FE4F-89E3-C57B8EE414E1}" destId="{A0776E20-1EE6-DA47-988B-894F3AF57D95}" srcOrd="0" destOrd="0" parTransId="{E2DC40DA-005E-004B-AC5A-228939CD69A5}" sibTransId="{BACD941F-909B-B547-AE43-C5B0E1405D39}"/>
    <dgm:cxn modelId="{74E130A9-4105-EB4C-AC10-88E600D7887B}" srcId="{B0887F28-DFEA-9048-98A9-2FDB2A9EBF6D}" destId="{0DB77DFE-0439-EB44-84AB-40F614EAE70A}" srcOrd="0" destOrd="0" parTransId="{7A7013FB-C7F5-8041-8C61-47CD9C692746}" sibTransId="{83D384F3-AA28-D846-A930-330912DEE7A7}"/>
    <dgm:cxn modelId="{CD5EF1AC-4DFC-AA4E-8793-187DB82AB1E3}" srcId="{A0776E20-1EE6-DA47-988B-894F3AF57D95}" destId="{79D04274-ACD4-384D-B9DE-2E5FEE244EED}" srcOrd="1" destOrd="0" parTransId="{81084444-1090-DB48-92FA-9947D5A6E1CA}" sibTransId="{4B2299BB-42E3-0C44-92A2-127ACC0947ED}"/>
    <dgm:cxn modelId="{50D4B5BB-216F-D247-85D3-3CD2771E6474}" type="presOf" srcId="{A7155FE8-9F19-3844-8308-B21250956E51}" destId="{D7FF6BCC-63B3-674E-B9B5-9541F510A6D8}" srcOrd="0" destOrd="0" presId="urn:microsoft.com/office/officeart/2009/layout/CircleArrowProcess"/>
    <dgm:cxn modelId="{5BC510C4-EC7A-0043-9FA4-433A3DC155AF}" type="presOf" srcId="{387FD022-94F3-FE4F-89E3-C57B8EE414E1}" destId="{862E4702-5242-134F-8D68-A6880261C5ED}" srcOrd="0" destOrd="0" presId="urn:microsoft.com/office/officeart/2009/layout/CircleArrowProcess"/>
    <dgm:cxn modelId="{106BABE1-A752-EC49-BB9A-BC5232EC4DF9}" srcId="{387FD022-94F3-FE4F-89E3-C57B8EE414E1}" destId="{A7155FE8-9F19-3844-8308-B21250956E51}" srcOrd="3" destOrd="0" parTransId="{1AC81916-8B3E-AC49-BBF1-E5FA3020A6D1}" sibTransId="{4F2E71FE-B9BC-1D41-8BC3-58E9DE11740A}"/>
    <dgm:cxn modelId="{198000F7-0B6A-A143-8DFF-0B66F4E95857}" type="presOf" srcId="{A27FE336-6834-9E44-91FA-67C4B34EE107}" destId="{907A51A0-8B32-1943-A879-AAC3F9DA6847}" srcOrd="0" destOrd="0" presId="urn:microsoft.com/office/officeart/2009/layout/CircleArrowProcess"/>
    <dgm:cxn modelId="{2017E004-9445-D34D-8D78-9EFAA200D631}" type="presParOf" srcId="{862E4702-5242-134F-8D68-A6880261C5ED}" destId="{1350AD1E-29D2-654F-A383-B34025430DA9}" srcOrd="0" destOrd="0" presId="urn:microsoft.com/office/officeart/2009/layout/CircleArrowProcess"/>
    <dgm:cxn modelId="{DDC5F4B4-7839-6845-BB50-4AE3473954CA}" type="presParOf" srcId="{1350AD1E-29D2-654F-A383-B34025430DA9}" destId="{8DC26D0C-855A-544A-A068-EF4DFA606E57}" srcOrd="0" destOrd="0" presId="urn:microsoft.com/office/officeart/2009/layout/CircleArrowProcess"/>
    <dgm:cxn modelId="{378D9898-FD9A-1649-A90B-548F45052812}" type="presParOf" srcId="{862E4702-5242-134F-8D68-A6880261C5ED}" destId="{7C910D2C-DAAC-D24B-B237-3CB23E05752F}" srcOrd="1" destOrd="0" presId="urn:microsoft.com/office/officeart/2009/layout/CircleArrowProcess"/>
    <dgm:cxn modelId="{E041D3E6-1651-7744-B44E-B29CFDE811C1}" type="presParOf" srcId="{862E4702-5242-134F-8D68-A6880261C5ED}" destId="{471F74C3-F201-C44C-B125-153D82112E59}" srcOrd="2" destOrd="0" presId="urn:microsoft.com/office/officeart/2009/layout/CircleArrowProcess"/>
    <dgm:cxn modelId="{77D6301A-A66F-344B-8990-AD14DBEEC29F}" type="presParOf" srcId="{862E4702-5242-134F-8D68-A6880261C5ED}" destId="{DA0CBD4A-5C79-3542-9CD8-8B10D10C074F}" srcOrd="3" destOrd="0" presId="urn:microsoft.com/office/officeart/2009/layout/CircleArrowProcess"/>
    <dgm:cxn modelId="{E3E3BEC7-F548-C54C-9F78-312E57F70A00}" type="presParOf" srcId="{DA0CBD4A-5C79-3542-9CD8-8B10D10C074F}" destId="{E0345F5E-F616-DB4C-9F93-7F48A532F2CE}" srcOrd="0" destOrd="0" presId="urn:microsoft.com/office/officeart/2009/layout/CircleArrowProcess"/>
    <dgm:cxn modelId="{DC93952E-E1DE-3145-AF94-B1C9C47C5561}" type="presParOf" srcId="{862E4702-5242-134F-8D68-A6880261C5ED}" destId="{D7ACF2C3-E61E-614E-901B-512F9B80997E}" srcOrd="4" destOrd="0" presId="urn:microsoft.com/office/officeart/2009/layout/CircleArrowProcess"/>
    <dgm:cxn modelId="{C7573537-D3B0-1443-BF8A-A5332F7617E4}" type="presParOf" srcId="{862E4702-5242-134F-8D68-A6880261C5ED}" destId="{AE84370F-8878-D94F-9C6B-9888597F58CD}" srcOrd="5" destOrd="0" presId="urn:microsoft.com/office/officeart/2009/layout/CircleArrowProcess"/>
    <dgm:cxn modelId="{21DEC5BF-FDCF-D24D-AA9D-CD323FFE4E46}" type="presParOf" srcId="{862E4702-5242-134F-8D68-A6880261C5ED}" destId="{3B58A7B0-34A2-7547-B92E-B4782A85F4D5}" srcOrd="6" destOrd="0" presId="urn:microsoft.com/office/officeart/2009/layout/CircleArrowProcess"/>
    <dgm:cxn modelId="{9BE43B9C-0FDB-294F-8B1A-86598AC77664}" type="presParOf" srcId="{3B58A7B0-34A2-7547-B92E-B4782A85F4D5}" destId="{28755941-4D6F-E54F-81F0-F5E0268D702B}" srcOrd="0" destOrd="0" presId="urn:microsoft.com/office/officeart/2009/layout/CircleArrowProcess"/>
    <dgm:cxn modelId="{E52CF0ED-0751-2B4D-8B81-06DAE988C886}" type="presParOf" srcId="{862E4702-5242-134F-8D68-A6880261C5ED}" destId="{907A51A0-8B32-1943-A879-AAC3F9DA6847}" srcOrd="7" destOrd="0" presId="urn:microsoft.com/office/officeart/2009/layout/CircleArrowProcess"/>
    <dgm:cxn modelId="{489C930A-717E-2B43-BA0C-39E9B25F6B59}" type="presParOf" srcId="{862E4702-5242-134F-8D68-A6880261C5ED}" destId="{06BE9E56-EA07-BD43-93C1-B6D339BF44E8}" srcOrd="8" destOrd="0" presId="urn:microsoft.com/office/officeart/2009/layout/CircleArrowProcess"/>
    <dgm:cxn modelId="{3D2E37FA-79F3-D54D-A84E-BEDB9004837C}" type="presParOf" srcId="{862E4702-5242-134F-8D68-A6880261C5ED}" destId="{0D7CACFF-605E-0546-9B43-66469524D319}" srcOrd="9" destOrd="0" presId="urn:microsoft.com/office/officeart/2009/layout/CircleArrowProcess"/>
    <dgm:cxn modelId="{9EF91DFF-FAAD-1143-A090-4DDC903B2F93}" type="presParOf" srcId="{0D7CACFF-605E-0546-9B43-66469524D319}" destId="{181EF732-7706-164C-886C-156958FAA715}" srcOrd="0" destOrd="0" presId="urn:microsoft.com/office/officeart/2009/layout/CircleArrowProcess"/>
    <dgm:cxn modelId="{9EB1B830-3FC8-ED4B-AC62-AC3EE5AB886F}" type="presParOf" srcId="{862E4702-5242-134F-8D68-A6880261C5ED}" destId="{FE9AEEA0-F6C0-6242-AD22-FE1A43630FDA}" srcOrd="10" destOrd="0" presId="urn:microsoft.com/office/officeart/2009/layout/CircleArrowProcess"/>
    <dgm:cxn modelId="{CF4D4E5C-8216-484E-BE5B-CD687F827A27}" type="presParOf" srcId="{862E4702-5242-134F-8D68-A6880261C5ED}" destId="{D7FF6BCC-63B3-674E-B9B5-9541F510A6D8}" srcOrd="1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868A0E-6B2A-3148-A177-BAEFBBB5733C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</dgm:pt>
    <dgm:pt modelId="{B82C9A18-41E6-974B-8099-CC3BE401E9E7}">
      <dgm:prSet phldrT="[Text]" custT="1"/>
      <dgm:spPr/>
      <dgm:t>
        <a:bodyPr/>
        <a:lstStyle/>
        <a:p>
          <a:r>
            <a:rPr lang="en-GB" sz="600" dirty="0"/>
            <a:t>Pre-processing</a:t>
          </a:r>
        </a:p>
      </dgm:t>
    </dgm:pt>
    <dgm:pt modelId="{8D572BA0-9373-AD41-AA95-3D4D5C8AEB4D}" type="parTrans" cxnId="{9AADCE66-6FFF-1943-860D-BF8611CA0C53}">
      <dgm:prSet/>
      <dgm:spPr/>
      <dgm:t>
        <a:bodyPr/>
        <a:lstStyle/>
        <a:p>
          <a:endParaRPr lang="en-GB" sz="2000"/>
        </a:p>
      </dgm:t>
    </dgm:pt>
    <dgm:pt modelId="{4CDC82C7-4FEF-6F42-84AE-36FF4EB96EEC}" type="sibTrans" cxnId="{9AADCE66-6FFF-1943-860D-BF8611CA0C53}">
      <dgm:prSet/>
      <dgm:spPr/>
      <dgm:t>
        <a:bodyPr/>
        <a:lstStyle/>
        <a:p>
          <a:endParaRPr lang="en-GB" sz="2000"/>
        </a:p>
      </dgm:t>
    </dgm:pt>
    <dgm:pt modelId="{87F35EAC-5C0C-AC45-B3D9-47370BE08494}">
      <dgm:prSet phldrT="[Text]" custT="1"/>
      <dgm:spPr/>
      <dgm:t>
        <a:bodyPr/>
        <a:lstStyle/>
        <a:p>
          <a:r>
            <a:rPr lang="en-GB" sz="600" dirty="0"/>
            <a:t>Segmentation</a:t>
          </a:r>
        </a:p>
      </dgm:t>
    </dgm:pt>
    <dgm:pt modelId="{03ADE4C9-E5C2-0743-B343-8D0A0AA3C5F7}" type="parTrans" cxnId="{88329E97-7D69-C64A-8364-70A5EFCDBBE6}">
      <dgm:prSet/>
      <dgm:spPr/>
      <dgm:t>
        <a:bodyPr/>
        <a:lstStyle/>
        <a:p>
          <a:endParaRPr lang="en-GB" sz="2000"/>
        </a:p>
      </dgm:t>
    </dgm:pt>
    <dgm:pt modelId="{F16FBB24-D99B-C045-9B19-09E9400E63D1}" type="sibTrans" cxnId="{88329E97-7D69-C64A-8364-70A5EFCDBBE6}">
      <dgm:prSet/>
      <dgm:spPr/>
      <dgm:t>
        <a:bodyPr/>
        <a:lstStyle/>
        <a:p>
          <a:endParaRPr lang="en-GB" sz="2000"/>
        </a:p>
      </dgm:t>
    </dgm:pt>
    <dgm:pt modelId="{F472AEAC-706B-5941-AA13-4B2ABC9809BD}">
      <dgm:prSet phldrT="[Text]" custT="1"/>
      <dgm:spPr/>
      <dgm:t>
        <a:bodyPr/>
        <a:lstStyle/>
        <a:p>
          <a:r>
            <a:rPr lang="en-GB" sz="600" dirty="0"/>
            <a:t>Post-processing</a:t>
          </a:r>
        </a:p>
      </dgm:t>
    </dgm:pt>
    <dgm:pt modelId="{A65113F1-73B3-3141-B9D0-743EAC1EA0EE}" type="parTrans" cxnId="{52BAB78F-431E-4244-AB6A-EC4FF7E3B048}">
      <dgm:prSet/>
      <dgm:spPr/>
      <dgm:t>
        <a:bodyPr/>
        <a:lstStyle/>
        <a:p>
          <a:endParaRPr lang="en-GB" sz="2000"/>
        </a:p>
      </dgm:t>
    </dgm:pt>
    <dgm:pt modelId="{27495703-1FD0-3A45-8D93-25A034C53073}" type="sibTrans" cxnId="{52BAB78F-431E-4244-AB6A-EC4FF7E3B048}">
      <dgm:prSet/>
      <dgm:spPr/>
      <dgm:t>
        <a:bodyPr/>
        <a:lstStyle/>
        <a:p>
          <a:endParaRPr lang="en-GB" sz="2000"/>
        </a:p>
      </dgm:t>
    </dgm:pt>
    <dgm:pt modelId="{4AE19504-CB4C-334D-B591-8528D3759B5E}">
      <dgm:prSet phldrT="[Text]" custT="1"/>
      <dgm:spPr/>
      <dgm:t>
        <a:bodyPr/>
        <a:lstStyle/>
        <a:p>
          <a:r>
            <a:rPr lang="en-GB" sz="600" dirty="0"/>
            <a:t>Hypothesis</a:t>
          </a:r>
        </a:p>
      </dgm:t>
    </dgm:pt>
    <dgm:pt modelId="{4957B941-69A3-E04C-BFA0-D84EAD7EC5AD}" type="parTrans" cxnId="{B6063B2D-D37C-DA47-9784-B046513B86AD}">
      <dgm:prSet/>
      <dgm:spPr/>
      <dgm:t>
        <a:bodyPr/>
        <a:lstStyle/>
        <a:p>
          <a:endParaRPr lang="en-GB" sz="2000"/>
        </a:p>
      </dgm:t>
    </dgm:pt>
    <dgm:pt modelId="{23BDF12B-EE7B-1C4E-865D-66A492D4E0DF}" type="sibTrans" cxnId="{B6063B2D-D37C-DA47-9784-B046513B86AD}">
      <dgm:prSet/>
      <dgm:spPr/>
      <dgm:t>
        <a:bodyPr/>
        <a:lstStyle/>
        <a:p>
          <a:endParaRPr lang="en-GB" sz="2000"/>
        </a:p>
      </dgm:t>
    </dgm:pt>
    <dgm:pt modelId="{67DDF242-7C09-B34E-AE9B-C9BDE555604C}">
      <dgm:prSet phldrT="[Text]" custT="1"/>
      <dgm:spPr/>
      <dgm:t>
        <a:bodyPr/>
        <a:lstStyle/>
        <a:p>
          <a:r>
            <a:rPr lang="en-GB" sz="600" dirty="0"/>
            <a:t>Imaging</a:t>
          </a:r>
        </a:p>
      </dgm:t>
    </dgm:pt>
    <dgm:pt modelId="{3661BF61-2A7B-A747-82F6-0EC032D6B965}" type="parTrans" cxnId="{2DBE6EDE-4DFA-3548-8452-6C777C2FE3DF}">
      <dgm:prSet/>
      <dgm:spPr/>
      <dgm:t>
        <a:bodyPr/>
        <a:lstStyle/>
        <a:p>
          <a:endParaRPr lang="en-GB" sz="2000"/>
        </a:p>
      </dgm:t>
    </dgm:pt>
    <dgm:pt modelId="{3033B21E-FBA4-7145-92C8-DDB47EFD13DB}" type="sibTrans" cxnId="{2DBE6EDE-4DFA-3548-8452-6C777C2FE3DF}">
      <dgm:prSet/>
      <dgm:spPr/>
      <dgm:t>
        <a:bodyPr/>
        <a:lstStyle/>
        <a:p>
          <a:endParaRPr lang="en-GB" sz="2000"/>
        </a:p>
      </dgm:t>
    </dgm:pt>
    <dgm:pt modelId="{7091B046-5B98-B546-816A-130E2342C97F}">
      <dgm:prSet phldrT="[Text]" custT="1"/>
      <dgm:spPr/>
      <dgm:t>
        <a:bodyPr/>
        <a:lstStyle/>
        <a:p>
          <a:r>
            <a:rPr lang="en-GB" sz="600" dirty="0"/>
            <a:t>Statistical analysis</a:t>
          </a:r>
        </a:p>
      </dgm:t>
    </dgm:pt>
    <dgm:pt modelId="{5A66D719-AB94-4D40-B20F-72D55FB01596}" type="parTrans" cxnId="{65A8AF3C-76F2-C949-9D4E-6F6EBC842A1F}">
      <dgm:prSet/>
      <dgm:spPr/>
      <dgm:t>
        <a:bodyPr/>
        <a:lstStyle/>
        <a:p>
          <a:endParaRPr lang="en-GB" sz="2000"/>
        </a:p>
      </dgm:t>
    </dgm:pt>
    <dgm:pt modelId="{730DD63D-0E65-C24B-B02E-B33E7E7DD482}" type="sibTrans" cxnId="{65A8AF3C-76F2-C949-9D4E-6F6EBC842A1F}">
      <dgm:prSet/>
      <dgm:spPr/>
      <dgm:t>
        <a:bodyPr/>
        <a:lstStyle/>
        <a:p>
          <a:endParaRPr lang="en-GB" sz="2000"/>
        </a:p>
      </dgm:t>
    </dgm:pt>
    <dgm:pt modelId="{97A70560-9D9E-7E49-A074-D4398CFE3F13}" type="pres">
      <dgm:prSet presAssocID="{7B868A0E-6B2A-3148-A177-BAEFBBB5733C}" presName="cycle" presStyleCnt="0">
        <dgm:presLayoutVars>
          <dgm:dir/>
          <dgm:resizeHandles val="exact"/>
        </dgm:presLayoutVars>
      </dgm:prSet>
      <dgm:spPr/>
    </dgm:pt>
    <dgm:pt modelId="{FE0C065B-FB5D-7540-93F9-5DB9A368B61D}" type="pres">
      <dgm:prSet presAssocID="{4AE19504-CB4C-334D-B591-8528D3759B5E}" presName="node" presStyleLbl="node1" presStyleIdx="0" presStyleCnt="6">
        <dgm:presLayoutVars>
          <dgm:bulletEnabled val="1"/>
        </dgm:presLayoutVars>
      </dgm:prSet>
      <dgm:spPr/>
    </dgm:pt>
    <dgm:pt modelId="{923919F7-B501-0A4D-BAEF-1648576FE3D4}" type="pres">
      <dgm:prSet presAssocID="{23BDF12B-EE7B-1C4E-865D-66A492D4E0DF}" presName="sibTrans" presStyleLbl="sibTrans2D1" presStyleIdx="0" presStyleCnt="6"/>
      <dgm:spPr/>
    </dgm:pt>
    <dgm:pt modelId="{0E2CD862-1BE2-F840-B0E0-B4C6751688C3}" type="pres">
      <dgm:prSet presAssocID="{23BDF12B-EE7B-1C4E-865D-66A492D4E0DF}" presName="connectorText" presStyleLbl="sibTrans2D1" presStyleIdx="0" presStyleCnt="6"/>
      <dgm:spPr/>
    </dgm:pt>
    <dgm:pt modelId="{7B14B29D-76ED-4A45-96AE-0068290E22F8}" type="pres">
      <dgm:prSet presAssocID="{67DDF242-7C09-B34E-AE9B-C9BDE555604C}" presName="node" presStyleLbl="node1" presStyleIdx="1" presStyleCnt="6">
        <dgm:presLayoutVars>
          <dgm:bulletEnabled val="1"/>
        </dgm:presLayoutVars>
      </dgm:prSet>
      <dgm:spPr/>
    </dgm:pt>
    <dgm:pt modelId="{A590DC40-6091-FE42-A0D9-14990C714D9E}" type="pres">
      <dgm:prSet presAssocID="{3033B21E-FBA4-7145-92C8-DDB47EFD13DB}" presName="sibTrans" presStyleLbl="sibTrans2D1" presStyleIdx="1" presStyleCnt="6"/>
      <dgm:spPr/>
    </dgm:pt>
    <dgm:pt modelId="{94B12A42-3C59-6C47-BD02-BD59A16FDA9D}" type="pres">
      <dgm:prSet presAssocID="{3033B21E-FBA4-7145-92C8-DDB47EFD13DB}" presName="connectorText" presStyleLbl="sibTrans2D1" presStyleIdx="1" presStyleCnt="6"/>
      <dgm:spPr/>
    </dgm:pt>
    <dgm:pt modelId="{24DF7BF1-8DF6-0046-87A1-8A7D650880E5}" type="pres">
      <dgm:prSet presAssocID="{B82C9A18-41E6-974B-8099-CC3BE401E9E7}" presName="node" presStyleLbl="node1" presStyleIdx="2" presStyleCnt="6">
        <dgm:presLayoutVars>
          <dgm:bulletEnabled val="1"/>
        </dgm:presLayoutVars>
      </dgm:prSet>
      <dgm:spPr/>
    </dgm:pt>
    <dgm:pt modelId="{3B8AEF8E-D0F5-8742-977F-7B5363BFE29A}" type="pres">
      <dgm:prSet presAssocID="{4CDC82C7-4FEF-6F42-84AE-36FF4EB96EEC}" presName="sibTrans" presStyleLbl="sibTrans2D1" presStyleIdx="2" presStyleCnt="6"/>
      <dgm:spPr/>
    </dgm:pt>
    <dgm:pt modelId="{242831C9-1087-0845-8C01-758A67A51F11}" type="pres">
      <dgm:prSet presAssocID="{4CDC82C7-4FEF-6F42-84AE-36FF4EB96EEC}" presName="connectorText" presStyleLbl="sibTrans2D1" presStyleIdx="2" presStyleCnt="6"/>
      <dgm:spPr/>
    </dgm:pt>
    <dgm:pt modelId="{51FD64E8-6B61-134B-8C0B-AE4D9D76DB7C}" type="pres">
      <dgm:prSet presAssocID="{87F35EAC-5C0C-AC45-B3D9-47370BE08494}" presName="node" presStyleLbl="node1" presStyleIdx="3" presStyleCnt="6">
        <dgm:presLayoutVars>
          <dgm:bulletEnabled val="1"/>
        </dgm:presLayoutVars>
      </dgm:prSet>
      <dgm:spPr/>
    </dgm:pt>
    <dgm:pt modelId="{65EA846B-A7CA-7246-B589-F8B95139D33C}" type="pres">
      <dgm:prSet presAssocID="{F16FBB24-D99B-C045-9B19-09E9400E63D1}" presName="sibTrans" presStyleLbl="sibTrans2D1" presStyleIdx="3" presStyleCnt="6"/>
      <dgm:spPr/>
    </dgm:pt>
    <dgm:pt modelId="{8FB80465-3D87-1F4E-A6E9-BADF556D0432}" type="pres">
      <dgm:prSet presAssocID="{F16FBB24-D99B-C045-9B19-09E9400E63D1}" presName="connectorText" presStyleLbl="sibTrans2D1" presStyleIdx="3" presStyleCnt="6"/>
      <dgm:spPr/>
    </dgm:pt>
    <dgm:pt modelId="{457AAA62-94EE-C44A-A8D0-87DBD1048D10}" type="pres">
      <dgm:prSet presAssocID="{F472AEAC-706B-5941-AA13-4B2ABC9809BD}" presName="node" presStyleLbl="node1" presStyleIdx="4" presStyleCnt="6">
        <dgm:presLayoutVars>
          <dgm:bulletEnabled val="1"/>
        </dgm:presLayoutVars>
      </dgm:prSet>
      <dgm:spPr/>
    </dgm:pt>
    <dgm:pt modelId="{4DF3F6BD-17D1-3C48-B3C9-2D851E08A3C8}" type="pres">
      <dgm:prSet presAssocID="{27495703-1FD0-3A45-8D93-25A034C53073}" presName="sibTrans" presStyleLbl="sibTrans2D1" presStyleIdx="4" presStyleCnt="6"/>
      <dgm:spPr/>
    </dgm:pt>
    <dgm:pt modelId="{57D4C1D0-E94A-6E43-9A58-D3FB3070417F}" type="pres">
      <dgm:prSet presAssocID="{27495703-1FD0-3A45-8D93-25A034C53073}" presName="connectorText" presStyleLbl="sibTrans2D1" presStyleIdx="4" presStyleCnt="6"/>
      <dgm:spPr/>
    </dgm:pt>
    <dgm:pt modelId="{D1121B60-E5C5-444A-9503-958722DC6BCB}" type="pres">
      <dgm:prSet presAssocID="{7091B046-5B98-B546-816A-130E2342C97F}" presName="node" presStyleLbl="node1" presStyleIdx="5" presStyleCnt="6">
        <dgm:presLayoutVars>
          <dgm:bulletEnabled val="1"/>
        </dgm:presLayoutVars>
      </dgm:prSet>
      <dgm:spPr/>
    </dgm:pt>
    <dgm:pt modelId="{4310E354-F283-FD4A-9A1F-51AAD82AD168}" type="pres">
      <dgm:prSet presAssocID="{730DD63D-0E65-C24B-B02E-B33E7E7DD482}" presName="sibTrans" presStyleLbl="sibTrans2D1" presStyleIdx="5" presStyleCnt="6"/>
      <dgm:spPr/>
    </dgm:pt>
    <dgm:pt modelId="{D8ED32B3-9753-784B-8B5A-325D670FBE12}" type="pres">
      <dgm:prSet presAssocID="{730DD63D-0E65-C24B-B02E-B33E7E7DD482}" presName="connectorText" presStyleLbl="sibTrans2D1" presStyleIdx="5" presStyleCnt="6"/>
      <dgm:spPr/>
    </dgm:pt>
  </dgm:ptLst>
  <dgm:cxnLst>
    <dgm:cxn modelId="{28950012-114F-7240-B9AF-B480B98856B8}" type="presOf" srcId="{3033B21E-FBA4-7145-92C8-DDB47EFD13DB}" destId="{A590DC40-6091-FE42-A0D9-14990C714D9E}" srcOrd="0" destOrd="0" presId="urn:microsoft.com/office/officeart/2005/8/layout/cycle2"/>
    <dgm:cxn modelId="{FD239E12-3EEB-DA4E-B58F-A2002A3B50FF}" type="presOf" srcId="{23BDF12B-EE7B-1C4E-865D-66A492D4E0DF}" destId="{923919F7-B501-0A4D-BAEF-1648576FE3D4}" srcOrd="0" destOrd="0" presId="urn:microsoft.com/office/officeart/2005/8/layout/cycle2"/>
    <dgm:cxn modelId="{292F1614-2E81-CD40-8DF9-2CBDAE90AFC2}" type="presOf" srcId="{67DDF242-7C09-B34E-AE9B-C9BDE555604C}" destId="{7B14B29D-76ED-4A45-96AE-0068290E22F8}" srcOrd="0" destOrd="0" presId="urn:microsoft.com/office/officeart/2005/8/layout/cycle2"/>
    <dgm:cxn modelId="{B6063B2D-D37C-DA47-9784-B046513B86AD}" srcId="{7B868A0E-6B2A-3148-A177-BAEFBBB5733C}" destId="{4AE19504-CB4C-334D-B591-8528D3759B5E}" srcOrd="0" destOrd="0" parTransId="{4957B941-69A3-E04C-BFA0-D84EAD7EC5AD}" sibTransId="{23BDF12B-EE7B-1C4E-865D-66A492D4E0DF}"/>
    <dgm:cxn modelId="{ED130433-095E-9E40-B797-561FFC45011A}" type="presOf" srcId="{7091B046-5B98-B546-816A-130E2342C97F}" destId="{D1121B60-E5C5-444A-9503-958722DC6BCB}" srcOrd="0" destOrd="0" presId="urn:microsoft.com/office/officeart/2005/8/layout/cycle2"/>
    <dgm:cxn modelId="{8997273C-EF7B-6F41-BDCD-48700BCD14C8}" type="presOf" srcId="{F472AEAC-706B-5941-AA13-4B2ABC9809BD}" destId="{457AAA62-94EE-C44A-A8D0-87DBD1048D10}" srcOrd="0" destOrd="0" presId="urn:microsoft.com/office/officeart/2005/8/layout/cycle2"/>
    <dgm:cxn modelId="{65A8AF3C-76F2-C949-9D4E-6F6EBC842A1F}" srcId="{7B868A0E-6B2A-3148-A177-BAEFBBB5733C}" destId="{7091B046-5B98-B546-816A-130E2342C97F}" srcOrd="5" destOrd="0" parTransId="{5A66D719-AB94-4D40-B20F-72D55FB01596}" sibTransId="{730DD63D-0E65-C24B-B02E-B33E7E7DD482}"/>
    <dgm:cxn modelId="{B871113E-0CA7-EA42-B7A0-6B8DF3DD3F0D}" type="presOf" srcId="{F16FBB24-D99B-C045-9B19-09E9400E63D1}" destId="{8FB80465-3D87-1F4E-A6E9-BADF556D0432}" srcOrd="1" destOrd="0" presId="urn:microsoft.com/office/officeart/2005/8/layout/cycle2"/>
    <dgm:cxn modelId="{ED3F1A4E-113E-454C-9987-6AC09B852F82}" type="presOf" srcId="{F16FBB24-D99B-C045-9B19-09E9400E63D1}" destId="{65EA846B-A7CA-7246-B589-F8B95139D33C}" srcOrd="0" destOrd="0" presId="urn:microsoft.com/office/officeart/2005/8/layout/cycle2"/>
    <dgm:cxn modelId="{9AADCE66-6FFF-1943-860D-BF8611CA0C53}" srcId="{7B868A0E-6B2A-3148-A177-BAEFBBB5733C}" destId="{B82C9A18-41E6-974B-8099-CC3BE401E9E7}" srcOrd="2" destOrd="0" parTransId="{8D572BA0-9373-AD41-AA95-3D4D5C8AEB4D}" sibTransId="{4CDC82C7-4FEF-6F42-84AE-36FF4EB96EEC}"/>
    <dgm:cxn modelId="{DD363370-3342-F44D-8191-3D08D429A615}" type="presOf" srcId="{7B868A0E-6B2A-3148-A177-BAEFBBB5733C}" destId="{97A70560-9D9E-7E49-A074-D4398CFE3F13}" srcOrd="0" destOrd="0" presId="urn:microsoft.com/office/officeart/2005/8/layout/cycle2"/>
    <dgm:cxn modelId="{66EB3E78-13C6-8249-AC04-59558766B0E0}" type="presOf" srcId="{3033B21E-FBA4-7145-92C8-DDB47EFD13DB}" destId="{94B12A42-3C59-6C47-BD02-BD59A16FDA9D}" srcOrd="1" destOrd="0" presId="urn:microsoft.com/office/officeart/2005/8/layout/cycle2"/>
    <dgm:cxn modelId="{32CEF885-3C7E-514E-9073-D0581B8D61B2}" type="presOf" srcId="{730DD63D-0E65-C24B-B02E-B33E7E7DD482}" destId="{4310E354-F283-FD4A-9A1F-51AAD82AD168}" srcOrd="0" destOrd="0" presId="urn:microsoft.com/office/officeart/2005/8/layout/cycle2"/>
    <dgm:cxn modelId="{6649C08C-E3BC-4240-B61C-F4A342B90332}" type="presOf" srcId="{87F35EAC-5C0C-AC45-B3D9-47370BE08494}" destId="{51FD64E8-6B61-134B-8C0B-AE4D9D76DB7C}" srcOrd="0" destOrd="0" presId="urn:microsoft.com/office/officeart/2005/8/layout/cycle2"/>
    <dgm:cxn modelId="{52BAB78F-431E-4244-AB6A-EC4FF7E3B048}" srcId="{7B868A0E-6B2A-3148-A177-BAEFBBB5733C}" destId="{F472AEAC-706B-5941-AA13-4B2ABC9809BD}" srcOrd="4" destOrd="0" parTransId="{A65113F1-73B3-3141-B9D0-743EAC1EA0EE}" sibTransId="{27495703-1FD0-3A45-8D93-25A034C53073}"/>
    <dgm:cxn modelId="{88329E97-7D69-C64A-8364-70A5EFCDBBE6}" srcId="{7B868A0E-6B2A-3148-A177-BAEFBBB5733C}" destId="{87F35EAC-5C0C-AC45-B3D9-47370BE08494}" srcOrd="3" destOrd="0" parTransId="{03ADE4C9-E5C2-0743-B343-8D0A0AA3C5F7}" sibTransId="{F16FBB24-D99B-C045-9B19-09E9400E63D1}"/>
    <dgm:cxn modelId="{CA3589B9-A0E1-264F-908B-ECC1737D781F}" type="presOf" srcId="{4CDC82C7-4FEF-6F42-84AE-36FF4EB96EEC}" destId="{242831C9-1087-0845-8C01-758A67A51F11}" srcOrd="1" destOrd="0" presId="urn:microsoft.com/office/officeart/2005/8/layout/cycle2"/>
    <dgm:cxn modelId="{23C0ABC3-F9A7-1E45-9D43-1D6C5727161B}" type="presOf" srcId="{730DD63D-0E65-C24B-B02E-B33E7E7DD482}" destId="{D8ED32B3-9753-784B-8B5A-325D670FBE12}" srcOrd="1" destOrd="0" presId="urn:microsoft.com/office/officeart/2005/8/layout/cycle2"/>
    <dgm:cxn modelId="{335729C9-0DF6-604D-94C0-09F9243ADF36}" type="presOf" srcId="{27495703-1FD0-3A45-8D93-25A034C53073}" destId="{57D4C1D0-E94A-6E43-9A58-D3FB3070417F}" srcOrd="1" destOrd="0" presId="urn:microsoft.com/office/officeart/2005/8/layout/cycle2"/>
    <dgm:cxn modelId="{3B99A9CA-177B-C243-B9D1-10791B5C6FA9}" type="presOf" srcId="{4AE19504-CB4C-334D-B591-8528D3759B5E}" destId="{FE0C065B-FB5D-7540-93F9-5DB9A368B61D}" srcOrd="0" destOrd="0" presId="urn:microsoft.com/office/officeart/2005/8/layout/cycle2"/>
    <dgm:cxn modelId="{5DB31CD2-E091-DC4E-86BF-32AF065193A8}" type="presOf" srcId="{23BDF12B-EE7B-1C4E-865D-66A492D4E0DF}" destId="{0E2CD862-1BE2-F840-B0E0-B4C6751688C3}" srcOrd="1" destOrd="0" presId="urn:microsoft.com/office/officeart/2005/8/layout/cycle2"/>
    <dgm:cxn modelId="{E4E759D3-B211-854F-92BC-5142053171BB}" type="presOf" srcId="{27495703-1FD0-3A45-8D93-25A034C53073}" destId="{4DF3F6BD-17D1-3C48-B3C9-2D851E08A3C8}" srcOrd="0" destOrd="0" presId="urn:microsoft.com/office/officeart/2005/8/layout/cycle2"/>
    <dgm:cxn modelId="{8C99EED8-C4FA-5440-AC0F-5A1EB5233320}" type="presOf" srcId="{4CDC82C7-4FEF-6F42-84AE-36FF4EB96EEC}" destId="{3B8AEF8E-D0F5-8742-977F-7B5363BFE29A}" srcOrd="0" destOrd="0" presId="urn:microsoft.com/office/officeart/2005/8/layout/cycle2"/>
    <dgm:cxn modelId="{8E9441DC-58FE-6044-9E6E-53ED30F39827}" type="presOf" srcId="{B82C9A18-41E6-974B-8099-CC3BE401E9E7}" destId="{24DF7BF1-8DF6-0046-87A1-8A7D650880E5}" srcOrd="0" destOrd="0" presId="urn:microsoft.com/office/officeart/2005/8/layout/cycle2"/>
    <dgm:cxn modelId="{2DBE6EDE-4DFA-3548-8452-6C777C2FE3DF}" srcId="{7B868A0E-6B2A-3148-A177-BAEFBBB5733C}" destId="{67DDF242-7C09-B34E-AE9B-C9BDE555604C}" srcOrd="1" destOrd="0" parTransId="{3661BF61-2A7B-A747-82F6-0EC032D6B965}" sibTransId="{3033B21E-FBA4-7145-92C8-DDB47EFD13DB}"/>
    <dgm:cxn modelId="{B22A7D15-605F-AF47-AD1F-F1EF9D12750E}" type="presParOf" srcId="{97A70560-9D9E-7E49-A074-D4398CFE3F13}" destId="{FE0C065B-FB5D-7540-93F9-5DB9A368B61D}" srcOrd="0" destOrd="0" presId="urn:microsoft.com/office/officeart/2005/8/layout/cycle2"/>
    <dgm:cxn modelId="{4D37F9A6-4654-014D-8026-BB683E03BA35}" type="presParOf" srcId="{97A70560-9D9E-7E49-A074-D4398CFE3F13}" destId="{923919F7-B501-0A4D-BAEF-1648576FE3D4}" srcOrd="1" destOrd="0" presId="urn:microsoft.com/office/officeart/2005/8/layout/cycle2"/>
    <dgm:cxn modelId="{E4D87222-7F73-A743-9F77-B6EED2BC7F5E}" type="presParOf" srcId="{923919F7-B501-0A4D-BAEF-1648576FE3D4}" destId="{0E2CD862-1BE2-F840-B0E0-B4C6751688C3}" srcOrd="0" destOrd="0" presId="urn:microsoft.com/office/officeart/2005/8/layout/cycle2"/>
    <dgm:cxn modelId="{F0B2DB0D-25F2-AA44-81CD-18C1FB05ED87}" type="presParOf" srcId="{97A70560-9D9E-7E49-A074-D4398CFE3F13}" destId="{7B14B29D-76ED-4A45-96AE-0068290E22F8}" srcOrd="2" destOrd="0" presId="urn:microsoft.com/office/officeart/2005/8/layout/cycle2"/>
    <dgm:cxn modelId="{EAAE7788-2C6B-8D4C-8B67-7B9B9D376716}" type="presParOf" srcId="{97A70560-9D9E-7E49-A074-D4398CFE3F13}" destId="{A590DC40-6091-FE42-A0D9-14990C714D9E}" srcOrd="3" destOrd="0" presId="urn:microsoft.com/office/officeart/2005/8/layout/cycle2"/>
    <dgm:cxn modelId="{AA5CBBDF-CE3F-604E-92F8-0070726C76B5}" type="presParOf" srcId="{A590DC40-6091-FE42-A0D9-14990C714D9E}" destId="{94B12A42-3C59-6C47-BD02-BD59A16FDA9D}" srcOrd="0" destOrd="0" presId="urn:microsoft.com/office/officeart/2005/8/layout/cycle2"/>
    <dgm:cxn modelId="{AEA212AF-8901-584D-8E86-1DCAFB0B5A3C}" type="presParOf" srcId="{97A70560-9D9E-7E49-A074-D4398CFE3F13}" destId="{24DF7BF1-8DF6-0046-87A1-8A7D650880E5}" srcOrd="4" destOrd="0" presId="urn:microsoft.com/office/officeart/2005/8/layout/cycle2"/>
    <dgm:cxn modelId="{0D67D6CE-2E9C-814A-8FF8-C3422D92C9F7}" type="presParOf" srcId="{97A70560-9D9E-7E49-A074-D4398CFE3F13}" destId="{3B8AEF8E-D0F5-8742-977F-7B5363BFE29A}" srcOrd="5" destOrd="0" presId="urn:microsoft.com/office/officeart/2005/8/layout/cycle2"/>
    <dgm:cxn modelId="{B1F706F3-8DCB-6041-8AE8-2B45801DA4C1}" type="presParOf" srcId="{3B8AEF8E-D0F5-8742-977F-7B5363BFE29A}" destId="{242831C9-1087-0845-8C01-758A67A51F11}" srcOrd="0" destOrd="0" presId="urn:microsoft.com/office/officeart/2005/8/layout/cycle2"/>
    <dgm:cxn modelId="{16E86131-AE0C-2347-873A-C6AE6D771858}" type="presParOf" srcId="{97A70560-9D9E-7E49-A074-D4398CFE3F13}" destId="{51FD64E8-6B61-134B-8C0B-AE4D9D76DB7C}" srcOrd="6" destOrd="0" presId="urn:microsoft.com/office/officeart/2005/8/layout/cycle2"/>
    <dgm:cxn modelId="{A65D7CF1-E0EA-ED47-873B-2317EDA0896C}" type="presParOf" srcId="{97A70560-9D9E-7E49-A074-D4398CFE3F13}" destId="{65EA846B-A7CA-7246-B589-F8B95139D33C}" srcOrd="7" destOrd="0" presId="urn:microsoft.com/office/officeart/2005/8/layout/cycle2"/>
    <dgm:cxn modelId="{0295CC96-9FE3-1247-BDAE-8773CF580656}" type="presParOf" srcId="{65EA846B-A7CA-7246-B589-F8B95139D33C}" destId="{8FB80465-3D87-1F4E-A6E9-BADF556D0432}" srcOrd="0" destOrd="0" presId="urn:microsoft.com/office/officeart/2005/8/layout/cycle2"/>
    <dgm:cxn modelId="{E0350884-60C8-4646-B8A6-D78405886739}" type="presParOf" srcId="{97A70560-9D9E-7E49-A074-D4398CFE3F13}" destId="{457AAA62-94EE-C44A-A8D0-87DBD1048D10}" srcOrd="8" destOrd="0" presId="urn:microsoft.com/office/officeart/2005/8/layout/cycle2"/>
    <dgm:cxn modelId="{83FB6946-7A25-3D4C-980D-47C6C09F56E1}" type="presParOf" srcId="{97A70560-9D9E-7E49-A074-D4398CFE3F13}" destId="{4DF3F6BD-17D1-3C48-B3C9-2D851E08A3C8}" srcOrd="9" destOrd="0" presId="urn:microsoft.com/office/officeart/2005/8/layout/cycle2"/>
    <dgm:cxn modelId="{0467F59B-A18F-084E-9C87-881458B07345}" type="presParOf" srcId="{4DF3F6BD-17D1-3C48-B3C9-2D851E08A3C8}" destId="{57D4C1D0-E94A-6E43-9A58-D3FB3070417F}" srcOrd="0" destOrd="0" presId="urn:microsoft.com/office/officeart/2005/8/layout/cycle2"/>
    <dgm:cxn modelId="{81DFDC78-3806-F24E-97A7-F1826C6897C0}" type="presParOf" srcId="{97A70560-9D9E-7E49-A074-D4398CFE3F13}" destId="{D1121B60-E5C5-444A-9503-958722DC6BCB}" srcOrd="10" destOrd="0" presId="urn:microsoft.com/office/officeart/2005/8/layout/cycle2"/>
    <dgm:cxn modelId="{928D784C-D3E9-1E49-9157-B4EEE2860451}" type="presParOf" srcId="{97A70560-9D9E-7E49-A074-D4398CFE3F13}" destId="{4310E354-F283-FD4A-9A1F-51AAD82AD168}" srcOrd="11" destOrd="0" presId="urn:microsoft.com/office/officeart/2005/8/layout/cycle2"/>
    <dgm:cxn modelId="{204C586D-DCCF-0E42-900D-959C170078C7}" type="presParOf" srcId="{4310E354-F283-FD4A-9A1F-51AAD82AD168}" destId="{D8ED32B3-9753-784B-8B5A-325D670FBE1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C8FA1E-29F6-7047-9783-BF2F0BE03D96}">
      <dsp:nvSpPr>
        <dsp:cNvPr id="0" name=""/>
        <dsp:cNvSpPr/>
      </dsp:nvSpPr>
      <dsp:spPr>
        <a:xfrm>
          <a:off x="2024030" y="876"/>
          <a:ext cx="1542248" cy="154224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bg1"/>
              </a:solidFill>
            </a:rPr>
            <a:t>Hypothesis</a:t>
          </a:r>
        </a:p>
      </dsp:txBody>
      <dsp:txXfrm>
        <a:off x="2249887" y="226733"/>
        <a:ext cx="1090534" cy="1090534"/>
      </dsp:txXfrm>
    </dsp:sp>
    <dsp:sp modelId="{A0F67EE9-A00E-6246-81B4-A2337C3C0D5F}">
      <dsp:nvSpPr>
        <dsp:cNvPr id="0" name=""/>
        <dsp:cNvSpPr/>
      </dsp:nvSpPr>
      <dsp:spPr>
        <a:xfrm rot="2700000">
          <a:off x="3400889" y="1323055"/>
          <a:ext cx="411149" cy="5205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3418952" y="1383548"/>
        <a:ext cx="287804" cy="312304"/>
      </dsp:txXfrm>
    </dsp:sp>
    <dsp:sp modelId="{3A086E1D-9A9A-1540-AF97-94D85CFBB675}">
      <dsp:nvSpPr>
        <dsp:cNvPr id="0" name=""/>
        <dsp:cNvSpPr/>
      </dsp:nvSpPr>
      <dsp:spPr>
        <a:xfrm>
          <a:off x="3663105" y="1639951"/>
          <a:ext cx="1542248" cy="1542248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Tissue preparation</a:t>
          </a:r>
        </a:p>
      </dsp:txBody>
      <dsp:txXfrm>
        <a:off x="3888962" y="1865808"/>
        <a:ext cx="1090534" cy="1090534"/>
      </dsp:txXfrm>
    </dsp:sp>
    <dsp:sp modelId="{F7F9B1AE-33E3-0241-B9DC-D8E99ABCC74E}">
      <dsp:nvSpPr>
        <dsp:cNvPr id="0" name=""/>
        <dsp:cNvSpPr/>
      </dsp:nvSpPr>
      <dsp:spPr>
        <a:xfrm rot="8100000">
          <a:off x="3417345" y="2962130"/>
          <a:ext cx="411149" cy="5205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10800000">
        <a:off x="3522627" y="3022623"/>
        <a:ext cx="287804" cy="312304"/>
      </dsp:txXfrm>
    </dsp:sp>
    <dsp:sp modelId="{BE7F8C11-E5BA-C04C-AD0E-ACE62B84646F}">
      <dsp:nvSpPr>
        <dsp:cNvPr id="0" name=""/>
        <dsp:cNvSpPr/>
      </dsp:nvSpPr>
      <dsp:spPr>
        <a:xfrm>
          <a:off x="2024030" y="3279025"/>
          <a:ext cx="1542248" cy="1542248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Imaging</a:t>
          </a:r>
        </a:p>
      </dsp:txBody>
      <dsp:txXfrm>
        <a:off x="2249887" y="3504882"/>
        <a:ext cx="1090534" cy="1090534"/>
      </dsp:txXfrm>
    </dsp:sp>
    <dsp:sp modelId="{3B32E469-A0B3-5A4E-B3D5-E824998BBBBF}">
      <dsp:nvSpPr>
        <dsp:cNvPr id="0" name=""/>
        <dsp:cNvSpPr/>
      </dsp:nvSpPr>
      <dsp:spPr>
        <a:xfrm rot="13500000">
          <a:off x="1778271" y="2978586"/>
          <a:ext cx="411149" cy="5205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10800000">
        <a:off x="1883553" y="3126297"/>
        <a:ext cx="287804" cy="312304"/>
      </dsp:txXfrm>
    </dsp:sp>
    <dsp:sp modelId="{56914BF1-40C1-B545-9F09-A5EF4D82D6E5}">
      <dsp:nvSpPr>
        <dsp:cNvPr id="0" name=""/>
        <dsp:cNvSpPr/>
      </dsp:nvSpPr>
      <dsp:spPr>
        <a:xfrm>
          <a:off x="384956" y="1639951"/>
          <a:ext cx="1542248" cy="1542248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Analysis</a:t>
          </a:r>
        </a:p>
      </dsp:txBody>
      <dsp:txXfrm>
        <a:off x="610813" y="1865808"/>
        <a:ext cx="1090534" cy="1090534"/>
      </dsp:txXfrm>
    </dsp:sp>
    <dsp:sp modelId="{DDAAF944-34E3-7F49-9136-2E139FE34433}">
      <dsp:nvSpPr>
        <dsp:cNvPr id="0" name=""/>
        <dsp:cNvSpPr/>
      </dsp:nvSpPr>
      <dsp:spPr>
        <a:xfrm rot="18900000">
          <a:off x="1761815" y="1339511"/>
          <a:ext cx="411149" cy="5205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1779878" y="1487222"/>
        <a:ext cx="287804" cy="3123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26D0C-855A-544A-A068-EF4DFA606E57}">
      <dsp:nvSpPr>
        <dsp:cNvPr id="0" name=""/>
        <dsp:cNvSpPr/>
      </dsp:nvSpPr>
      <dsp:spPr>
        <a:xfrm>
          <a:off x="1027259" y="0"/>
          <a:ext cx="1845674" cy="184586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910D2C-DAAC-D24B-B237-3CB23E05752F}">
      <dsp:nvSpPr>
        <dsp:cNvPr id="0" name=""/>
        <dsp:cNvSpPr/>
      </dsp:nvSpPr>
      <dsp:spPr>
        <a:xfrm>
          <a:off x="2870163" y="547737"/>
          <a:ext cx="1106504" cy="734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Bias correction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Cropping</a:t>
          </a:r>
        </a:p>
      </dsp:txBody>
      <dsp:txXfrm>
        <a:off x="2870163" y="547737"/>
        <a:ext cx="1106504" cy="734233"/>
      </dsp:txXfrm>
    </dsp:sp>
    <dsp:sp modelId="{471F74C3-F201-C44C-B125-153D82112E59}">
      <dsp:nvSpPr>
        <dsp:cNvPr id="0" name=""/>
        <dsp:cNvSpPr/>
      </dsp:nvSpPr>
      <dsp:spPr>
        <a:xfrm>
          <a:off x="1434754" y="668152"/>
          <a:ext cx="1029990" cy="514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Preprocessing</a:t>
          </a:r>
          <a:endParaRPr lang="en-GB" sz="1200" kern="1200" dirty="0"/>
        </a:p>
      </dsp:txBody>
      <dsp:txXfrm>
        <a:off x="1434754" y="668152"/>
        <a:ext cx="1029990" cy="514942"/>
      </dsp:txXfrm>
    </dsp:sp>
    <dsp:sp modelId="{E0345F5E-F616-DB4C-9F93-7F48A532F2CE}">
      <dsp:nvSpPr>
        <dsp:cNvPr id="0" name=""/>
        <dsp:cNvSpPr/>
      </dsp:nvSpPr>
      <dsp:spPr>
        <a:xfrm>
          <a:off x="514514" y="1060722"/>
          <a:ext cx="1845674" cy="184586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CF2C3-E61E-614E-901B-512F9B80997E}">
      <dsp:nvSpPr>
        <dsp:cNvPr id="0" name=""/>
        <dsp:cNvSpPr/>
      </dsp:nvSpPr>
      <dsp:spPr>
        <a:xfrm>
          <a:off x="2366073" y="1621186"/>
          <a:ext cx="1106504" cy="734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Thresholding/deep learning</a:t>
          </a:r>
        </a:p>
      </dsp:txBody>
      <dsp:txXfrm>
        <a:off x="2366073" y="1621186"/>
        <a:ext cx="1106504" cy="734233"/>
      </dsp:txXfrm>
    </dsp:sp>
    <dsp:sp modelId="{AE84370F-8878-D94F-9C6B-9888597F58CD}">
      <dsp:nvSpPr>
        <dsp:cNvPr id="0" name=""/>
        <dsp:cNvSpPr/>
      </dsp:nvSpPr>
      <dsp:spPr>
        <a:xfrm>
          <a:off x="919932" y="1730832"/>
          <a:ext cx="1029990" cy="514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Segmentation</a:t>
          </a:r>
        </a:p>
      </dsp:txBody>
      <dsp:txXfrm>
        <a:off x="919932" y="1730832"/>
        <a:ext cx="1029990" cy="514942"/>
      </dsp:txXfrm>
    </dsp:sp>
    <dsp:sp modelId="{28755941-4D6F-E54F-81F0-F5E0268D702B}">
      <dsp:nvSpPr>
        <dsp:cNvPr id="0" name=""/>
        <dsp:cNvSpPr/>
      </dsp:nvSpPr>
      <dsp:spPr>
        <a:xfrm>
          <a:off x="1027259" y="2125359"/>
          <a:ext cx="1845674" cy="1845861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A51A0-8B32-1943-A879-AAC3F9DA6847}">
      <dsp:nvSpPr>
        <dsp:cNvPr id="0" name=""/>
        <dsp:cNvSpPr/>
      </dsp:nvSpPr>
      <dsp:spPr>
        <a:xfrm>
          <a:off x="2870163" y="2673097"/>
          <a:ext cx="1106504" cy="734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Mathematical morphology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Shape selection</a:t>
          </a:r>
        </a:p>
      </dsp:txBody>
      <dsp:txXfrm>
        <a:off x="2870163" y="2673097"/>
        <a:ext cx="1106504" cy="734233"/>
      </dsp:txXfrm>
    </dsp:sp>
    <dsp:sp modelId="{06BE9E56-EA07-BD43-93C1-B6D339BF44E8}">
      <dsp:nvSpPr>
        <dsp:cNvPr id="0" name=""/>
        <dsp:cNvSpPr/>
      </dsp:nvSpPr>
      <dsp:spPr>
        <a:xfrm>
          <a:off x="1434754" y="2793512"/>
          <a:ext cx="1029990" cy="514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Post processing</a:t>
          </a:r>
        </a:p>
      </dsp:txBody>
      <dsp:txXfrm>
        <a:off x="1434754" y="2793512"/>
        <a:ext cx="1029990" cy="514942"/>
      </dsp:txXfrm>
    </dsp:sp>
    <dsp:sp modelId="{181EF732-7706-164C-886C-156958FAA715}">
      <dsp:nvSpPr>
        <dsp:cNvPr id="0" name=""/>
        <dsp:cNvSpPr/>
      </dsp:nvSpPr>
      <dsp:spPr>
        <a:xfrm>
          <a:off x="646076" y="3308454"/>
          <a:ext cx="1585666" cy="1586432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AEEA0-F6C0-6242-AD22-FE1A43630FDA}">
      <dsp:nvSpPr>
        <dsp:cNvPr id="0" name=""/>
        <dsp:cNvSpPr/>
      </dsp:nvSpPr>
      <dsp:spPr>
        <a:xfrm>
          <a:off x="2366073" y="3735777"/>
          <a:ext cx="1106504" cy="734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Counting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Modelling</a:t>
          </a:r>
        </a:p>
      </dsp:txBody>
      <dsp:txXfrm>
        <a:off x="2366073" y="3735777"/>
        <a:ext cx="1106504" cy="734233"/>
      </dsp:txXfrm>
    </dsp:sp>
    <dsp:sp modelId="{D7FF6BCC-63B3-674E-B9B5-9541F510A6D8}">
      <dsp:nvSpPr>
        <dsp:cNvPr id="0" name=""/>
        <dsp:cNvSpPr/>
      </dsp:nvSpPr>
      <dsp:spPr>
        <a:xfrm>
          <a:off x="919932" y="3856191"/>
          <a:ext cx="1029990" cy="514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Statistical summary</a:t>
          </a:r>
        </a:p>
      </dsp:txBody>
      <dsp:txXfrm>
        <a:off x="919932" y="3856191"/>
        <a:ext cx="1029990" cy="5149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C065B-FB5D-7540-93F9-5DB9A368B61D}">
      <dsp:nvSpPr>
        <dsp:cNvPr id="0" name=""/>
        <dsp:cNvSpPr/>
      </dsp:nvSpPr>
      <dsp:spPr>
        <a:xfrm>
          <a:off x="2640070" y="202"/>
          <a:ext cx="1095878" cy="10958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Hypothesis</a:t>
          </a:r>
        </a:p>
      </dsp:txBody>
      <dsp:txXfrm>
        <a:off x="2800558" y="160690"/>
        <a:ext cx="774902" cy="774902"/>
      </dsp:txXfrm>
    </dsp:sp>
    <dsp:sp modelId="{923919F7-B501-0A4D-BAEF-1648576FE3D4}">
      <dsp:nvSpPr>
        <dsp:cNvPr id="0" name=""/>
        <dsp:cNvSpPr/>
      </dsp:nvSpPr>
      <dsp:spPr>
        <a:xfrm rot="1800000">
          <a:off x="3747801" y="770555"/>
          <a:ext cx="291498" cy="369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753659" y="822665"/>
        <a:ext cx="204049" cy="221914"/>
      </dsp:txXfrm>
    </dsp:sp>
    <dsp:sp modelId="{7B14B29D-76ED-4A45-96AE-0068290E22F8}">
      <dsp:nvSpPr>
        <dsp:cNvPr id="0" name=""/>
        <dsp:cNvSpPr/>
      </dsp:nvSpPr>
      <dsp:spPr>
        <a:xfrm>
          <a:off x="4065440" y="823140"/>
          <a:ext cx="1095878" cy="10958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Imaging</a:t>
          </a:r>
        </a:p>
      </dsp:txBody>
      <dsp:txXfrm>
        <a:off x="4225928" y="983628"/>
        <a:ext cx="774902" cy="774902"/>
      </dsp:txXfrm>
    </dsp:sp>
    <dsp:sp modelId="{A590DC40-6091-FE42-A0D9-14990C714D9E}">
      <dsp:nvSpPr>
        <dsp:cNvPr id="0" name=""/>
        <dsp:cNvSpPr/>
      </dsp:nvSpPr>
      <dsp:spPr>
        <a:xfrm rot="5400000">
          <a:off x="4467630" y="2000837"/>
          <a:ext cx="291498" cy="369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511355" y="2031085"/>
        <a:ext cx="204049" cy="221914"/>
      </dsp:txXfrm>
    </dsp:sp>
    <dsp:sp modelId="{24DF7BF1-8DF6-0046-87A1-8A7D650880E5}">
      <dsp:nvSpPr>
        <dsp:cNvPr id="0" name=""/>
        <dsp:cNvSpPr/>
      </dsp:nvSpPr>
      <dsp:spPr>
        <a:xfrm>
          <a:off x="4065440" y="2469015"/>
          <a:ext cx="1095878" cy="10958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Pre-processing</a:t>
          </a:r>
        </a:p>
      </dsp:txBody>
      <dsp:txXfrm>
        <a:off x="4225928" y="2629503"/>
        <a:ext cx="774902" cy="774902"/>
      </dsp:txXfrm>
    </dsp:sp>
    <dsp:sp modelId="{3B8AEF8E-D0F5-8742-977F-7B5363BFE29A}">
      <dsp:nvSpPr>
        <dsp:cNvPr id="0" name=""/>
        <dsp:cNvSpPr/>
      </dsp:nvSpPr>
      <dsp:spPr>
        <a:xfrm rot="9000000">
          <a:off x="3762090" y="3239369"/>
          <a:ext cx="291498" cy="369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3843681" y="3291479"/>
        <a:ext cx="204049" cy="221914"/>
      </dsp:txXfrm>
    </dsp:sp>
    <dsp:sp modelId="{51FD64E8-6B61-134B-8C0B-AE4D9D76DB7C}">
      <dsp:nvSpPr>
        <dsp:cNvPr id="0" name=""/>
        <dsp:cNvSpPr/>
      </dsp:nvSpPr>
      <dsp:spPr>
        <a:xfrm>
          <a:off x="2640070" y="3291953"/>
          <a:ext cx="1095878" cy="10958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Segmentation</a:t>
          </a:r>
        </a:p>
      </dsp:txBody>
      <dsp:txXfrm>
        <a:off x="2800558" y="3452441"/>
        <a:ext cx="774902" cy="774902"/>
      </dsp:txXfrm>
    </dsp:sp>
    <dsp:sp modelId="{65EA846B-A7CA-7246-B589-F8B95139D33C}">
      <dsp:nvSpPr>
        <dsp:cNvPr id="0" name=""/>
        <dsp:cNvSpPr/>
      </dsp:nvSpPr>
      <dsp:spPr>
        <a:xfrm rot="12600000">
          <a:off x="2336720" y="3247619"/>
          <a:ext cx="291498" cy="369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2418311" y="3343453"/>
        <a:ext cx="204049" cy="221914"/>
      </dsp:txXfrm>
    </dsp:sp>
    <dsp:sp modelId="{457AAA62-94EE-C44A-A8D0-87DBD1048D10}">
      <dsp:nvSpPr>
        <dsp:cNvPr id="0" name=""/>
        <dsp:cNvSpPr/>
      </dsp:nvSpPr>
      <dsp:spPr>
        <a:xfrm>
          <a:off x="1214700" y="2469015"/>
          <a:ext cx="1095878" cy="10958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Post-processing</a:t>
          </a:r>
        </a:p>
      </dsp:txBody>
      <dsp:txXfrm>
        <a:off x="1375188" y="2629503"/>
        <a:ext cx="774902" cy="774902"/>
      </dsp:txXfrm>
    </dsp:sp>
    <dsp:sp modelId="{4DF3F6BD-17D1-3C48-B3C9-2D851E08A3C8}">
      <dsp:nvSpPr>
        <dsp:cNvPr id="0" name=""/>
        <dsp:cNvSpPr/>
      </dsp:nvSpPr>
      <dsp:spPr>
        <a:xfrm rot="16200000">
          <a:off x="1616890" y="2017337"/>
          <a:ext cx="291498" cy="369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660615" y="2135034"/>
        <a:ext cx="204049" cy="221914"/>
      </dsp:txXfrm>
    </dsp:sp>
    <dsp:sp modelId="{D1121B60-E5C5-444A-9503-958722DC6BCB}">
      <dsp:nvSpPr>
        <dsp:cNvPr id="0" name=""/>
        <dsp:cNvSpPr/>
      </dsp:nvSpPr>
      <dsp:spPr>
        <a:xfrm>
          <a:off x="1214700" y="823140"/>
          <a:ext cx="1095878" cy="10958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Statistical analysis</a:t>
          </a:r>
        </a:p>
      </dsp:txBody>
      <dsp:txXfrm>
        <a:off x="1375188" y="983628"/>
        <a:ext cx="774902" cy="774902"/>
      </dsp:txXfrm>
    </dsp:sp>
    <dsp:sp modelId="{4310E354-F283-FD4A-9A1F-51AAD82AD168}">
      <dsp:nvSpPr>
        <dsp:cNvPr id="0" name=""/>
        <dsp:cNvSpPr/>
      </dsp:nvSpPr>
      <dsp:spPr>
        <a:xfrm rot="19800000">
          <a:off x="2322431" y="778805"/>
          <a:ext cx="291498" cy="369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328289" y="874639"/>
        <a:ext cx="204049" cy="2219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11/08/2024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11/08/2024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11/08/2024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11/08/2024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11/08/2024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11/08/2024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11/08/2024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11/08/2024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11/08/2024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11/08/2024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11/08/2024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11/08/2024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11/08/2024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11/08/2024</a:t>
            </a:fld>
            <a:endParaRPr lang="en-GB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>
                <a:solidFill>
                  <a:schemeClr val="tx1"/>
                </a:solidFill>
              </a:rPr>
              <a:t>User guide </a:t>
            </a:r>
            <a:r>
              <a:rPr lang="en-GB" sz="180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  <a:br>
              <a:rPr lang="en-GB"/>
            </a:br>
            <a:r>
              <a:rPr lang="en-GB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11/08/2024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11/08/2024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11/08/2024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11/08/2024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11/08/2024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11.08.2024</a:t>
            </a:fld>
            <a:endParaRPr lang="da-DK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gif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7" Type="http://schemas.openxmlformats.org/officeDocument/2006/relationships/image" Target="../media/image4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21" Type="http://schemas.openxmlformats.org/officeDocument/2006/relationships/image" Target="../media/image74.gif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0" Type="http://schemas.openxmlformats.org/officeDocument/2006/relationships/image" Target="../media/image73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51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5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52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bnmi.hi.is/" TargetMode="External"/><Relationship Id="rId13" Type="http://schemas.openxmlformats.org/officeDocument/2006/relationships/diagramData" Target="../diagrams/data3.xml"/><Relationship Id="rId3" Type="http://schemas.openxmlformats.org/officeDocument/2006/relationships/image" Target="../media/image99.jpeg"/><Relationship Id="rId7" Type="http://schemas.openxmlformats.org/officeDocument/2006/relationships/image" Target="../media/image28.png"/><Relationship Id="rId12" Type="http://schemas.openxmlformats.org/officeDocument/2006/relationships/image" Target="../media/image105.png"/><Relationship Id="rId17" Type="http://schemas.microsoft.com/office/2007/relationships/diagramDrawing" Target="../diagrams/drawing3.xml"/><Relationship Id="rId2" Type="http://schemas.openxmlformats.org/officeDocument/2006/relationships/image" Target="../media/image98.png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2.jpeg"/><Relationship Id="rId11" Type="http://schemas.openxmlformats.org/officeDocument/2006/relationships/image" Target="../media/image104.png"/><Relationship Id="rId5" Type="http://schemas.openxmlformats.org/officeDocument/2006/relationships/image" Target="../media/image101.jpeg"/><Relationship Id="rId15" Type="http://schemas.openxmlformats.org/officeDocument/2006/relationships/diagramQuickStyle" Target="../diagrams/quickStyle3.xml"/><Relationship Id="rId10" Type="http://schemas.openxmlformats.org/officeDocument/2006/relationships/hyperlink" Target="https://www.danishbioimaging.dk/" TargetMode="External"/><Relationship Id="rId4" Type="http://schemas.openxmlformats.org/officeDocument/2006/relationships/image" Target="../media/image100.jpeg"/><Relationship Id="rId9" Type="http://schemas.openxmlformats.org/officeDocument/2006/relationships/image" Target="../media/image103.png"/><Relationship Id="rId1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jpeg"/><Relationship Id="rId5" Type="http://schemas.openxmlformats.org/officeDocument/2006/relationships/hyperlink" Target="https://www.uis.no/nb/profile/mahdieh-khanmohammadi" TargetMode="Externa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jpe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Ph. D. summer school: Biomedical image analysis, 2024/03/20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88963" y="4053600"/>
            <a:ext cx="5301764" cy="899766"/>
          </a:xfrm>
        </p:spPr>
        <p:txBody>
          <a:bodyPr/>
          <a:lstStyle/>
          <a:p>
            <a:r>
              <a:rPr lang="en-GB" b="1" dirty="0"/>
              <a:t>Jon </a:t>
            </a:r>
            <a:r>
              <a:rPr lang="en-GB" b="1" dirty="0" err="1"/>
              <a:t>Sporring</a:t>
            </a:r>
            <a:r>
              <a:rPr lang="en-GB" dirty="0"/>
              <a:t>,</a:t>
            </a:r>
          </a:p>
          <a:p>
            <a:r>
              <a:rPr lang="en-GB" dirty="0"/>
              <a:t>Department of Computer Science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8964" y="1027290"/>
            <a:ext cx="5301764" cy="1449210"/>
          </a:xfrm>
        </p:spPr>
        <p:txBody>
          <a:bodyPr/>
          <a:lstStyle/>
          <a:p>
            <a:r>
              <a:rPr lang="en-GB" sz="3200" dirty="0"/>
              <a:t>Exploring biological shape analysis through topology, geometry and statistics</a:t>
            </a:r>
          </a:p>
          <a:p>
            <a:endParaRPr lang="en-GB" sz="3200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9E4F8-5AA1-B8CD-9FE1-B96B31828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8A14-4674-862E-0BD1-4C8C542C6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495201"/>
            <a:ext cx="11012486" cy="865186"/>
          </a:xfrm>
        </p:spPr>
        <p:txBody>
          <a:bodyPr/>
          <a:lstStyle/>
          <a:p>
            <a:r>
              <a:rPr lang="en-DK" dirty="0"/>
              <a:t>Shape relation measures: K-functions for objects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7D68D-90C3-C48D-336E-E7C2B4108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0B774-B1E3-7A8D-5D8F-E112A5BE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C6E0BE7-531F-A067-CED5-D3A4DDAB5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4" y="0"/>
            <a:ext cx="347428" cy="34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F0C34-9714-D6F8-583E-3D13D39C3F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19069" y="927793"/>
            <a:ext cx="7871497" cy="590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13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B84C3-C977-DF01-6793-BECCDA629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65CF9-A193-E45B-3C97-FC6974647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495201"/>
            <a:ext cx="11012486" cy="865186"/>
          </a:xfrm>
        </p:spPr>
        <p:txBody>
          <a:bodyPr/>
          <a:lstStyle/>
          <a:p>
            <a:r>
              <a:rPr lang="en-DK" dirty="0"/>
              <a:t>Shape relation measures: K-functions for objects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AEFE6-CBE3-F490-5F07-590B5DC7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02E01-3EA0-0927-4B45-22C3C2DC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8C804258-A79A-A91F-8671-391FE217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14" y="1634672"/>
            <a:ext cx="4456565" cy="44565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13C001-AF6C-454C-C991-5E3DC7E71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237" y="2805992"/>
            <a:ext cx="7179163" cy="27007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6B55CF-88DE-BA0D-B480-6EBBB53F1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14" y="0"/>
            <a:ext cx="347428" cy="342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EC0FA6-C5B9-C54E-1250-625D3D1EA80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771194" y="397247"/>
            <a:ext cx="2355206" cy="17664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A53325-8D54-3714-61A5-5D5F7EEDE953}"/>
              </a:ext>
            </a:extLst>
          </p:cNvPr>
          <p:cNvSpPr txBox="1"/>
          <p:nvPr/>
        </p:nvSpPr>
        <p:spPr>
          <a:xfrm>
            <a:off x="2835340" y="6337692"/>
            <a:ext cx="6519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lab.compute.dtu.dk</a:t>
            </a:r>
            <a:r>
              <a:rPr lang="en-US" dirty="0"/>
              <a:t>/QIM/tools/</a:t>
            </a:r>
            <a:r>
              <a:rPr lang="en-US" dirty="0" err="1"/>
              <a:t>relationalshapemeasure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905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9E4F8-5AA1-B8CD-9FE1-B96B31828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8A14-4674-862E-0BD1-4C8C542C6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495201"/>
            <a:ext cx="11012486" cy="865186"/>
          </a:xfrm>
        </p:spPr>
        <p:txBody>
          <a:bodyPr/>
          <a:lstStyle/>
          <a:p>
            <a:r>
              <a:rPr lang="en-DK" dirty="0"/>
              <a:t>Shape relation measures: K-functions for objects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7D68D-90C3-C48D-336E-E7C2B4108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0B774-B1E3-7A8D-5D8F-E112A5BE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C6E0BE7-531F-A067-CED5-D3A4DDAB5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4" y="0"/>
            <a:ext cx="347428" cy="34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F0C34-9714-D6F8-583E-3D13D39C3F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896539" y="877669"/>
            <a:ext cx="7112000" cy="533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46A42B-2833-C764-5210-1FEB5DB015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69820" y="952411"/>
            <a:ext cx="3094951" cy="2519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D2F4BA-B071-3C21-453B-B74BABF11E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375478" y="3730573"/>
            <a:ext cx="3260050" cy="25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2CF5A2-1955-9A47-42E3-B92BC7B2020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900050" y="3748219"/>
            <a:ext cx="3291949" cy="252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BCECB2-CBDA-6A05-EBE8-8B66FE925C66}"/>
                  </a:ext>
                </a:extLst>
              </p:cNvPr>
              <p:cNvSpPr txBox="1"/>
              <p:nvPr/>
            </p:nvSpPr>
            <p:spPr>
              <a:xfrm>
                <a:off x="9410699" y="1360387"/>
                <a:ext cx="2003882" cy="13714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DK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⋂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a-D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a-D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  <m:d>
                            <m:dPr>
                              <m:ctrlPr>
                                <a:rPr lang="da-D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da-D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da-DK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BCECB2-CBDA-6A05-EBE8-8B66FE925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699" y="1360387"/>
                <a:ext cx="2003882" cy="1371401"/>
              </a:xfrm>
              <a:prstGeom prst="rect">
                <a:avLst/>
              </a:prstGeom>
              <a:blipFill>
                <a:blip r:embed="rId7"/>
                <a:stretch>
                  <a:fillRect l="-3797" t="-917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749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BC74-C14F-0941-A83B-FDE1909F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495201"/>
            <a:ext cx="11012486" cy="865186"/>
          </a:xfrm>
        </p:spPr>
        <p:txBody>
          <a:bodyPr/>
          <a:lstStyle/>
          <a:p>
            <a:r>
              <a:rPr lang="en-DK" dirty="0"/>
              <a:t>Shape relations for statistical summary of families of shapes and their relations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F71FD1-5363-BB43-AEA9-CD59AC7C6F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2543" y="1512787"/>
            <a:ext cx="4481407" cy="448140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323C1-7B8D-7048-9CF1-495CFD569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836B6-686F-6A4C-9473-FCA49043A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07E73D-3BB8-FD43-AAFE-8A47E0450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114" y="3953557"/>
            <a:ext cx="4334788" cy="2800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C5E8E4-3D5A-9048-9844-D4A9A1DC0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196" y="1153598"/>
            <a:ext cx="4219706" cy="274280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2C7733-3D35-7543-B553-63E2EC73CA50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4933950" y="2525003"/>
            <a:ext cx="2755246" cy="12284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436DEA5-8FB8-A149-92D2-8D5B26DA0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14" y="0"/>
            <a:ext cx="347428" cy="342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C2726F-AC20-5C3F-C7E8-7A98FBB25D96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4933950" y="3753491"/>
            <a:ext cx="2640164" cy="160024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B55EAD1-9FBC-59F9-7C89-D2A9D8061542}"/>
              </a:ext>
            </a:extLst>
          </p:cNvPr>
          <p:cNvSpPr txBox="1"/>
          <p:nvPr/>
        </p:nvSpPr>
        <p:spPr>
          <a:xfrm>
            <a:off x="8475151" y="991055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K" dirty="0"/>
              <a:t>ctive zone - mitochondria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FF57A2-50DB-ABC8-4E9B-3A09C0054271}"/>
              </a:ext>
            </a:extLst>
          </p:cNvPr>
          <p:cNvSpPr txBox="1"/>
          <p:nvPr/>
        </p:nvSpPr>
        <p:spPr>
          <a:xfrm>
            <a:off x="8703995" y="3837751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K" dirty="0"/>
              <a:t>ctive zone - vessicles</a:t>
            </a:r>
          </a:p>
        </p:txBody>
      </p:sp>
    </p:spTree>
    <p:extLst>
      <p:ext uri="{BB962C8B-B14F-4D97-AF65-F5344CB8AC3E}">
        <p14:creationId xmlns:p14="http://schemas.microsoft.com/office/powerpoint/2010/main" val="1828960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F5D57-1E32-7AB3-75D2-BAA681085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6BFAB4-7694-5701-B4AC-B47D1CCED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551" y="1611677"/>
            <a:ext cx="5760833" cy="361012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B9369-6873-48CF-2295-1A293D5D0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2FA11-9C73-ED9B-6923-EFB2626DA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1619865-0646-0C2F-6D17-AEA400B1F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r>
              <a:rPr lang="en-DK" dirty="0"/>
              <a:t>Analyzing cristae membranes in Mitochondria</a:t>
            </a:r>
            <a:br>
              <a:rPr lang="en-DK" dirty="0"/>
            </a:br>
            <a:endParaRPr lang="en-DK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14FCF32-AC97-25C6-9AB2-0091B2A89550}"/>
              </a:ext>
            </a:extLst>
          </p:cNvPr>
          <p:cNvCxnSpPr>
            <a:cxnSpLocks/>
          </p:cNvCxnSpPr>
          <p:nvPr/>
        </p:nvCxnSpPr>
        <p:spPr>
          <a:xfrm flipV="1">
            <a:off x="4949237" y="3722331"/>
            <a:ext cx="2275506" cy="669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9F799BF-AEBD-8731-9E91-902FEE4A3776}"/>
              </a:ext>
            </a:extLst>
          </p:cNvPr>
          <p:cNvSpPr txBox="1"/>
          <p:nvPr/>
        </p:nvSpPr>
        <p:spPr>
          <a:xfrm>
            <a:off x="5263088" y="3352999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Deep Learning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4C721CD3-4F62-89E4-A499-82C721C32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87" y="1361948"/>
            <a:ext cx="4734150" cy="4734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640499-1318-2DD8-1A21-9AD2A3F96900}"/>
              </a:ext>
            </a:extLst>
          </p:cNvPr>
          <p:cNvSpPr txBox="1"/>
          <p:nvPr/>
        </p:nvSpPr>
        <p:spPr>
          <a:xfrm>
            <a:off x="129853" y="6221875"/>
            <a:ext cx="11914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effectLst/>
                <a:latin typeface="CMR17"/>
              </a:rPr>
              <a:t>Extracting Mitochondrial Cristae Characteristics from 3D Focused Ion Beam Scanning Electron Microscopy Data</a:t>
            </a:r>
            <a:r>
              <a:rPr lang="en-GB" sz="1800" dirty="0">
                <a:effectLst/>
                <a:latin typeface="CMR17"/>
              </a:rPr>
              <a:t>, </a:t>
            </a:r>
            <a:r>
              <a:rPr lang="en-DK" dirty="0"/>
              <a:t>C Wang, L Østergaard, S Hasselholt, &amp; J Sporring, to appear in Communications Biology, 2024</a:t>
            </a:r>
          </a:p>
        </p:txBody>
      </p:sp>
      <p:pic>
        <p:nvPicPr>
          <p:cNvPr id="1025" name="Picture 1" descr="Chenhao Wang">
            <a:extLst>
              <a:ext uri="{FF2B5EF4-FFF2-40B4-BE49-F238E27FC236}">
                <a16:creationId xmlns:a16="http://schemas.microsoft.com/office/drawing/2014/main" id="{DAF2EC16-FF70-1446-642E-FF021B2EE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3" t="10384" r="16331" b="41426"/>
          <a:stretch/>
        </p:blipFill>
        <p:spPr bwMode="auto">
          <a:xfrm>
            <a:off x="11043450" y="387677"/>
            <a:ext cx="1116000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891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2C80B-97C3-7CBE-047E-1022E732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2ACD11-ABA3-FBF6-9431-F7BE21E0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EE5CA-73FA-E61F-C860-12284572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6779713-C479-6F56-84BD-73CB58DE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r>
              <a:rPr lang="en-DK" dirty="0"/>
              <a:t>Persistent homology: Statistical measures on H_0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23F735-D5FF-E506-FF83-EA7700E17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66" y="994391"/>
            <a:ext cx="5464885" cy="58491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FD7522-4F5F-F950-AF19-EC15FBA9F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590" y="1632691"/>
            <a:ext cx="5275235" cy="35926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0102C1-D984-06B8-6F74-89B40C1FA848}"/>
              </a:ext>
            </a:extLst>
          </p:cNvPr>
          <p:cNvSpPr/>
          <p:nvPr/>
        </p:nvSpPr>
        <p:spPr>
          <a:xfrm>
            <a:off x="473336" y="3044414"/>
            <a:ext cx="6013525" cy="37991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91220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0BB1C-DBA0-BBD2-C0EA-ECCC057E0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Alpha complexes = Delaunay triangulation + </a:t>
            </a:r>
            <a:r>
              <a:rPr lang="en-GB" dirty="0" err="1"/>
              <a:t>Vietoris</a:t>
            </a:r>
            <a:r>
              <a:rPr lang="en-GB" dirty="0"/>
              <a:t>-Rips</a:t>
            </a:r>
            <a:endParaRPr lang="en-DK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5B0ADF-A2DE-A813-F50E-69F7C0314D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72820" y="1114632"/>
            <a:ext cx="7683982" cy="512265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02597-901F-1B06-8058-C228AE1A63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1947" y="6518374"/>
            <a:ext cx="8305728" cy="160020"/>
          </a:xfrm>
        </p:spPr>
        <p:txBody>
          <a:bodyPr/>
          <a:lstStyle/>
          <a:p>
            <a:pPr marL="0" indent="0">
              <a:buNone/>
            </a:pPr>
            <a:r>
              <a:rPr lang="en-GB" sz="1050" dirty="0"/>
              <a:t>https://</a:t>
            </a:r>
            <a:r>
              <a:rPr lang="en-GB" sz="1050" dirty="0" err="1"/>
              <a:t>en.wikipedia.org</a:t>
            </a:r>
            <a:r>
              <a:rPr lang="en-GB" sz="1050" dirty="0"/>
              <a:t>/wiki/</a:t>
            </a:r>
            <a:r>
              <a:rPr lang="en-GB" sz="1050" dirty="0" err="1"/>
              <a:t>Delaunay_triangulation</a:t>
            </a:r>
            <a:r>
              <a:rPr lang="en-GB" sz="1050" dirty="0"/>
              <a:t>#/media/</a:t>
            </a:r>
            <a:r>
              <a:rPr lang="en-GB" sz="1050" dirty="0" err="1"/>
              <a:t>File:Delaunay_triangulation_does_not_minimize_edge_length.gif</a:t>
            </a:r>
            <a:endParaRPr lang="en-DK" sz="105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C06EC7-3C1B-9CA6-94E6-723387B97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2990C-5081-F97A-1DB6-9940EC6D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707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5C9F-25FD-EB78-5AE4-DEDFFD830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Observations on alpha complexes of 1-parameter family of 4-gons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CE2C3A1-5A9E-0230-492E-52AF1CBA1C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8128000" y="1758428"/>
            <a:ext cx="4064000" cy="304800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01CA115-BC61-EFA1-18DC-23046EFAC9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4064001" y="1758428"/>
            <a:ext cx="4064000" cy="304800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D07C3-402E-F462-867D-C3EE8FC31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F3A2A-767A-B889-F860-A8C5AC20D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7C48F0-8C6F-68F1-B94A-F999F7326C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5908" y="1758428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16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975B4-2895-E7D7-02E8-B15CFFD3F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Generic cases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24F202-8DF6-F9C8-AA9F-938E6C0A8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4B917-654D-FF58-68D0-F77886EC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2E0F35-75FA-18FB-E004-D782DDE65C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8064" y="1625406"/>
            <a:ext cx="2044700" cy="1533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7D1F11-01DC-95B6-BDDE-CAB0AF3747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12815" y="1627574"/>
            <a:ext cx="2044700" cy="1533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A077A8-C614-95AC-228D-A637BAE702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88846" y="1625406"/>
            <a:ext cx="2044700" cy="1533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E50B38-6895-994A-5040-43FB83E7C8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26612" y="1625406"/>
            <a:ext cx="2044700" cy="1533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D05044-232E-B56E-A1FD-CDF8EF8DD5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111611" y="1625406"/>
            <a:ext cx="2044700" cy="1533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562CA3-BF21-B60A-B33B-BBBD766B629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977394" y="1625407"/>
            <a:ext cx="2044700" cy="15335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148DD3-8D56-9934-629A-19C1FA6E0C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608" y="3201598"/>
            <a:ext cx="2044700" cy="15335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D743FD-69ED-9F22-168D-01259F1A0E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2815" y="3201599"/>
            <a:ext cx="2044700" cy="15335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89A088-B375-091A-A43B-4914EEA78F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0390" y="3201599"/>
            <a:ext cx="2044700" cy="15335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FE142DD-3DAD-ED6E-D645-3FD9DDCFFB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6612" y="3201600"/>
            <a:ext cx="2044700" cy="15335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09A2C66-DD07-44AC-E367-244BFE2F45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1611" y="3201601"/>
            <a:ext cx="2044700" cy="15335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BAEE05D-37B8-521B-90BC-679054EB9C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7394" y="3201601"/>
            <a:ext cx="2044700" cy="15335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2177BF8-6DBD-4727-5037-8F3D7C3C52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8064" y="4775622"/>
            <a:ext cx="2044700" cy="15335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C48F78A-D61B-4F1E-87BC-1554B09F18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12815" y="4778283"/>
            <a:ext cx="2044700" cy="15335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B07C580-B40E-E09F-0A82-0CE1B469FE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80390" y="4777300"/>
            <a:ext cx="2044700" cy="15335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F1185B2-0236-2A3F-0449-370F0DCBF8D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25090" y="4777301"/>
            <a:ext cx="2044700" cy="153352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CCEC98C-7BA3-7A2B-E66E-09F656C2FD5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11611" y="4777301"/>
            <a:ext cx="2044700" cy="15335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174D24F-4357-8ECF-3A3B-6574EDD319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77394" y="4777795"/>
            <a:ext cx="2044700" cy="1533525"/>
          </a:xfrm>
          <a:prstGeom prst="rect">
            <a:avLst/>
          </a:prstGeom>
        </p:spPr>
      </p:pic>
      <p:pic>
        <p:nvPicPr>
          <p:cNvPr id="43" name="Content Placeholder 7">
            <a:extLst>
              <a:ext uri="{FF2B5EF4-FFF2-40B4-BE49-F238E27FC236}">
                <a16:creationId xmlns:a16="http://schemas.microsoft.com/office/drawing/2014/main" id="{65A7C63E-EB87-D6ED-155F-C71E148DB6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0"/>
          <a:srcRect/>
          <a:stretch/>
        </p:blipFill>
        <p:spPr>
          <a:xfrm>
            <a:off x="10280724" y="334159"/>
            <a:ext cx="1718772" cy="1289079"/>
          </a:xfrm>
        </p:spPr>
      </p:pic>
      <p:pic>
        <p:nvPicPr>
          <p:cNvPr id="44" name="Content Placeholder 9">
            <a:extLst>
              <a:ext uri="{FF2B5EF4-FFF2-40B4-BE49-F238E27FC236}">
                <a16:creationId xmlns:a16="http://schemas.microsoft.com/office/drawing/2014/main" id="{C2BA36F9-B70E-1342-8E12-9F01EE31F0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1"/>
          <a:srcRect/>
          <a:stretch/>
        </p:blipFill>
        <p:spPr>
          <a:xfrm>
            <a:off x="8629559" y="334159"/>
            <a:ext cx="1718772" cy="1289079"/>
          </a:xfr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9EFC61D-5982-EC53-657E-D2BEF5B264DC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7085619" y="334159"/>
            <a:ext cx="1718772" cy="1289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E58204C-3E80-835A-556D-B7B40615A243}"/>
                  </a:ext>
                </a:extLst>
              </p:cNvPr>
              <p:cNvSpPr txBox="1"/>
              <p:nvPr/>
            </p:nvSpPr>
            <p:spPr>
              <a:xfrm>
                <a:off x="1491730" y="6402923"/>
                <a:ext cx="92820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K" dirty="0"/>
                  <a:t>Observations: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DK" dirty="0"/>
                  <a:t> is continuous in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K" dirty="0"/>
                  <a:t> but non-smooth.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K" dirty="0"/>
                  <a:t> is same + birth and death events.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E58204C-3E80-835A-556D-B7B40615A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30" y="6402923"/>
                <a:ext cx="9282028" cy="369332"/>
              </a:xfrm>
              <a:prstGeom prst="rect">
                <a:avLst/>
              </a:prstGeom>
              <a:blipFill>
                <a:blip r:embed="rId23"/>
                <a:stretch>
                  <a:fillRect l="-546" t="-3333" b="-2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079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C06EC7-3C1B-9CA6-94E6-723387B97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2990C-5081-F97A-1DB6-9940EC6D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E0BB1C-DBA0-BBD2-C0EA-ECCC057E08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Persistence under noise: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mtClean="0">
                        <a:latin typeface="Cambria Math" panose="02040503050406030204" pitchFamily="18" charset="0"/>
                      </a:rPr>
                      <m:t>dgm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a-DK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a-DK">
                            <a:latin typeface="Cambria Math" panose="02040503050406030204" pitchFamily="18" charset="0"/>
                          </a:rPr>
                          <m:t>dgm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a-DK" b="0" i="0" smtClean="0">
                            <a:latin typeface="Cambria Math" panose="02040503050406030204" pitchFamily="18" charset="0"/>
                          </a:rPr>
                          <m:t>Signal</m:t>
                        </m:r>
                      </m:sup>
                    </m:sSup>
                    <m:r>
                      <a:rPr lang="da-DK" b="0" i="1" smtClean="0">
                        <a:latin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a-DK">
                            <a:latin typeface="Cambria Math" panose="02040503050406030204" pitchFamily="18" charset="0"/>
                          </a:rPr>
                          <m:t>dgm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a-DK" b="0" i="0" smtClean="0">
                            <a:latin typeface="Cambria Math" panose="02040503050406030204" pitchFamily="18" charset="0"/>
                          </a:rPr>
                          <m:t>Noise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E0BB1C-DBA0-BBD2-C0EA-ECCC057E0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74" t="-1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FAB776B9-1707-39DC-DEBA-B64DE5F246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66929" t="-1" r="-657" b="71545"/>
          <a:stretch/>
        </p:blipFill>
        <p:spPr>
          <a:xfrm>
            <a:off x="1141981" y="1212333"/>
            <a:ext cx="9674402" cy="4896919"/>
          </a:xfrm>
        </p:spPr>
      </p:pic>
    </p:spTree>
    <p:extLst>
      <p:ext uri="{BB962C8B-B14F-4D97-AF65-F5344CB8AC3E}">
        <p14:creationId xmlns:p14="http://schemas.microsoft.com/office/powerpoint/2010/main" val="2782557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ED866-FE30-89D7-5DD5-2E5AE7AC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Imaging research and pipeline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E400D-1373-3E18-EDD2-B18275F44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7F143-367B-C2ED-DAF2-F3DFC2D5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764EE5C-D67E-94C1-58C4-8B41E97701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4723082"/>
              </p:ext>
            </p:extLst>
          </p:nvPr>
        </p:nvGraphicFramePr>
        <p:xfrm>
          <a:off x="330201" y="1558636"/>
          <a:ext cx="5590310" cy="4822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3384E64-8E99-20EB-F86C-472B5756B9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3130058"/>
              </p:ext>
            </p:extLst>
          </p:nvPr>
        </p:nvGraphicFramePr>
        <p:xfrm>
          <a:off x="7370618" y="1485900"/>
          <a:ext cx="4491182" cy="4894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EC27377-2E8C-492B-4D0F-B32698368707}"/>
              </a:ext>
            </a:extLst>
          </p:cNvPr>
          <p:cNvSpPr txBox="1"/>
          <p:nvPr/>
        </p:nvSpPr>
        <p:spPr>
          <a:xfrm>
            <a:off x="588964" y="1420729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Research loop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C3D59E-C6D1-F6F4-CEC3-1C477AF7FC23}"/>
              </a:ext>
            </a:extLst>
          </p:cNvPr>
          <p:cNvSpPr txBox="1"/>
          <p:nvPr/>
        </p:nvSpPr>
        <p:spPr>
          <a:xfrm>
            <a:off x="6373091" y="1420729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Image analysis pipeline</a:t>
            </a:r>
          </a:p>
        </p:txBody>
      </p:sp>
    </p:spTree>
    <p:extLst>
      <p:ext uri="{BB962C8B-B14F-4D97-AF65-F5344CB8AC3E}">
        <p14:creationId xmlns:p14="http://schemas.microsoft.com/office/powerpoint/2010/main" val="874472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AF0C005-4323-565F-9E9E-98F3CFCEE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645" y="3939482"/>
            <a:ext cx="6215954" cy="290077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C06EC7-3C1B-9CA6-94E6-723387B97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2990C-5081-F97A-1DB6-9940EC6D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67E96D-257F-A625-23B7-93959605FF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40337" y="1053307"/>
            <a:ext cx="6446052" cy="3008158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BFFD2A8-01EA-D630-4702-8D8C12AE8F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rcRect/>
          <a:stretch/>
        </p:blipFill>
        <p:spPr>
          <a:xfrm>
            <a:off x="1029461" y="1053308"/>
            <a:ext cx="4010876" cy="3008157"/>
          </a:xfr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E66642-5EC6-C7EF-A48B-24EF7ADD6272}"/>
              </a:ext>
            </a:extLst>
          </p:cNvPr>
          <p:cNvCxnSpPr>
            <a:cxnSpLocks/>
          </p:cNvCxnSpPr>
          <p:nvPr/>
        </p:nvCxnSpPr>
        <p:spPr>
          <a:xfrm flipV="1">
            <a:off x="8532108" y="4345119"/>
            <a:ext cx="1491916" cy="17325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A8BB42F-C148-E0D0-5B77-560B8903A9A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54032" y="3912460"/>
            <a:ext cx="3867704" cy="29007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8A713D3-A9A8-3DC2-9DFF-FAA2EB35A95A}"/>
              </a:ext>
            </a:extLst>
          </p:cNvPr>
          <p:cNvSpPr txBox="1"/>
          <p:nvPr/>
        </p:nvSpPr>
        <p:spPr>
          <a:xfrm>
            <a:off x="225990" y="239938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Normal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25C07D-DFF6-CA74-81F9-D245F57F885D}"/>
              </a:ext>
            </a:extLst>
          </p:cNvPr>
          <p:cNvSpPr txBox="1"/>
          <p:nvPr/>
        </p:nvSpPr>
        <p:spPr>
          <a:xfrm>
            <a:off x="190725" y="5205205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Uniform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0BB1C-DBA0-BBD2-C0EA-ECCC057E0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Pure </a:t>
            </a:r>
            <a:r>
              <a:rPr lang="da-DK" dirty="0" err="1"/>
              <a:t>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7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F55E6-8395-1A99-6387-E2921C3DD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Bobrowski &amp; Skraba, “A universal null-distribution for topological data analysis”, Nature/Scientific Reports, 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8762C1-50D0-5733-059F-3011CBED55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41364" y="3360927"/>
                <a:ext cx="7179555" cy="3376657"/>
              </a:xfrm>
            </p:spPr>
            <p:txBody>
              <a:bodyPr/>
              <a:lstStyle/>
              <a:p>
                <a:pPr marL="357188" lvl="1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Transformation: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711200" lvl="2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death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birth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dgm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dgm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ips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  <m: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Č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ech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en-US" i="0" dirty="0">
                    <a:latin typeface="Cambria Math" panose="02040503050406030204" pitchFamily="18" charset="0"/>
                  </a:rPr>
                </a:br>
                <a:endParaRPr lang="en-US" i="0" dirty="0">
                  <a:latin typeface="Cambria Math" panose="02040503050406030204" pitchFamily="18" charset="0"/>
                </a:endParaRPr>
              </a:p>
              <a:p>
                <a:pPr marL="357188" lvl="1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Bonferroni testing (family</a:t>
                </a:r>
                <a:r>
                  <a:rPr lang="en-US" dirty="0">
                    <a:latin typeface="Cambria Math" panose="02040503050406030204" pitchFamily="18" charset="0"/>
                  </a:rPr>
                  <a:t>-wise error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):</a:t>
                </a:r>
              </a:p>
              <a:p>
                <a:pPr marL="711200" lvl="2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da-DK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noise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</m:sup>
                      </m:sSup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dgm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Signal</m:t>
                          </m:r>
                        </m:sup>
                      </m:sSub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dgm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dgm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death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birth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mtClean="0">
                                                <a:latin typeface="Cambria Math" panose="02040503050406030204" pitchFamily="18" charset="0"/>
                                              </a:rPr>
                                              <m:t>dgm</m:t>
                                            </m:r>
                                          </m:e>
                                          <m:sub>
                                            <m: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fun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8762C1-50D0-5733-059F-3011CBED55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41364" y="3360927"/>
                <a:ext cx="7179555" cy="3376657"/>
              </a:xfrm>
              <a:blipFill>
                <a:blip r:embed="rId2"/>
                <a:stretch>
                  <a:fillRect t="-17978" b="-337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3B396-0A99-80A6-8542-03EE63213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0F043-E3E5-AC30-FF52-755A1F1C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2C9526-5A66-0ADD-1916-C1C42ED96950}"/>
              </a:ext>
            </a:extLst>
          </p:cNvPr>
          <p:cNvGrpSpPr/>
          <p:nvPr/>
        </p:nvGrpSpPr>
        <p:grpSpPr>
          <a:xfrm>
            <a:off x="6772672" y="1986306"/>
            <a:ext cx="5419328" cy="3677146"/>
            <a:chOff x="6634969" y="3244334"/>
            <a:chExt cx="5419328" cy="36771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0357F66-BF2F-B1F3-1631-66DCB0DA8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4969" y="3395597"/>
              <a:ext cx="5419328" cy="337665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A2B4B74-88CD-35B8-39DC-790048C06EC3}"/>
                    </a:ext>
                  </a:extLst>
                </p:cNvPr>
                <p:cNvSpPr txBox="1"/>
                <p:nvPr/>
              </p:nvSpPr>
              <p:spPr>
                <a:xfrm>
                  <a:off x="9407545" y="3244334"/>
                  <a:ext cx="5984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DK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A2B4B74-88CD-35B8-39DC-790048C06E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7545" y="3244334"/>
                  <a:ext cx="59843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083" b="-10000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B212BB7-2714-D452-CA7B-CF00DDBEFC50}"/>
                    </a:ext>
                  </a:extLst>
                </p:cNvPr>
                <p:cNvSpPr txBox="1"/>
                <p:nvPr/>
              </p:nvSpPr>
              <p:spPr>
                <a:xfrm>
                  <a:off x="11688829" y="6552148"/>
                  <a:ext cx="3654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DK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B212BB7-2714-D452-CA7B-CF00DDBEFC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88829" y="6552148"/>
                  <a:ext cx="36546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DC8A6216-9597-33E1-F353-2A055BF234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364" y="1787525"/>
                <a:ext cx="8140548" cy="157340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lang="da-DK" sz="2400" kern="1200" spc="6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marR="0" indent="-358775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lang="da-DK" sz="2000" kern="1200" spc="6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3150" indent="-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19138" indent="35401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spc="6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7188" lvl="1" indent="0">
                  <a:buFont typeface="Arial" panose="020B0604020202020204" pitchFamily="34" charset="0"/>
                  <a:buNone/>
                </a:pPr>
                <a:r>
                  <a:rPr lang="en-US" dirty="0"/>
                  <a:t>Random points: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711200" lvl="2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birth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death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dirty="0"/>
              </a:p>
              <a:p>
                <a:pPr marL="357188" lvl="1" indent="0">
                  <a:buFont typeface="Arial" panose="020B0604020202020204" pitchFamily="34" charset="0"/>
                  <a:buNone/>
                </a:pPr>
                <a:r>
                  <a:rPr lang="en-US" dirty="0"/>
                  <a:t>Left-skewed Gumbel distribution: </a:t>
                </a:r>
              </a:p>
              <a:p>
                <a:pPr marL="711200" lvl="2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sup>
                      </m:sSup>
                      <m:r>
                        <a:rPr lang="ar-AE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sup>
                      </m:sSup>
                      <m:r>
                        <a:rPr lang="ar-AE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=−0.57721,  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ar-AE" sz="22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DC8A6216-9597-33E1-F353-2A055BF23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64" y="1787525"/>
                <a:ext cx="8140548" cy="1573402"/>
              </a:xfrm>
              <a:prstGeom prst="rect">
                <a:avLst/>
              </a:prstGeom>
              <a:blipFill>
                <a:blip r:embed="rId6"/>
                <a:stretch>
                  <a:fillRect t="-4800" r="-31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44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059EBA-B684-ADBE-B33A-9D3ECDFB8F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0143" r="-14" b="49256"/>
          <a:stretch/>
        </p:blipFill>
        <p:spPr>
          <a:xfrm>
            <a:off x="-316364" y="997031"/>
            <a:ext cx="6913406" cy="2806344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A0EB8-7ED2-099B-62A7-4D7A00E81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DCE86-3E9E-0CD0-8720-FFCAE348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E5B667-7D0A-CEFC-E519-A2D3C1192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09" y="430372"/>
            <a:ext cx="11012486" cy="532225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</a:rPr>
              <a:t>F</a:t>
            </a:r>
            <a:r>
              <a:rPr lang="en-US" b="0" dirty="0">
                <a:latin typeface="Cambria Math" panose="02040503050406030204" pitchFamily="18" charset="0"/>
              </a:rPr>
              <a:t>amily</a:t>
            </a:r>
            <a:r>
              <a:rPr lang="en-US" dirty="0">
                <a:latin typeface="Cambria Math" panose="02040503050406030204" pitchFamily="18" charset="0"/>
              </a:rPr>
              <a:t>-wise error rate</a:t>
            </a:r>
            <a:endParaRPr lang="en-DK" dirty="0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EF1F209A-AC33-FBD9-D851-6A83C6839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01" t="51344" r="4795" b="6769"/>
          <a:stretch/>
        </p:blipFill>
        <p:spPr>
          <a:xfrm>
            <a:off x="3140339" y="3694646"/>
            <a:ext cx="3124918" cy="29017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1361A0-739D-D9A3-48FA-A3548CA1F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866" y="886826"/>
            <a:ext cx="5745773" cy="57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05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3CC3-13C7-C760-4AB6-D3D575015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universal distribution can separate very noisy cases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A4FB0B-56A6-605E-BF66-868DBE845A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3" b="33820"/>
          <a:stretch/>
        </p:blipFill>
        <p:spPr>
          <a:xfrm>
            <a:off x="339992" y="1666943"/>
            <a:ext cx="11510429" cy="457034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457F9-833B-E7A9-DE39-247EAA1C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D0216-70AD-3401-84AA-434C2A72B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567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3CC3-13C7-C760-4AB6-D3D575015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Random sampling and outlier detection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457F9-833B-E7A9-DE39-247EAA1C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D0216-70AD-3401-84AA-434C2A72B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24</a:t>
            </a:fld>
            <a:endParaRPr lang="en-GB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7C8F180-5712-43FA-9233-3F12B09010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459698"/>
            <a:ext cx="7912236" cy="308595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2D7CC3-5BF7-DE64-88F3-C0B02CAF4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963" y="2459698"/>
            <a:ext cx="3948056" cy="309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0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3CC3-13C7-C760-4AB6-D3D575015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457F9-833B-E7A9-DE39-247EAA1C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D0216-70AD-3401-84AA-434C2A72B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30FF346-C69E-97FE-D562-A18C24D127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78498" y="1984715"/>
            <a:ext cx="5514593" cy="1620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69ED74-9ED9-6873-8D87-1E4A1CE9F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11" y="5194376"/>
            <a:ext cx="5467499" cy="16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5D12D5-0A35-9B16-8E23-2559093B8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009" y="3604715"/>
            <a:ext cx="5467501" cy="16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19B3F8-8035-31DD-C0BF-49C7E182C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391" y="364715"/>
            <a:ext cx="2065872" cy="16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C65A7B-9CA9-7D5D-ED57-BD9DE793C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8391" y="2012908"/>
            <a:ext cx="2065871" cy="16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B0AA24-42FC-BD09-74BB-1FD3C080BC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8390" y="5194376"/>
            <a:ext cx="2065871" cy="162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E92BF8-6329-F8B3-0E19-DAA977F986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8390" y="3604715"/>
            <a:ext cx="2065871" cy="16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4EB5573-A7ED-88BC-9600-CAC472A698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6360" y="392908"/>
            <a:ext cx="5467501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84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718F1-C812-4689-7194-8AB0A8BD2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819F9-A390-E110-0C6D-1B35EEBBB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C8F9E-AD95-C826-0988-0E0FE2E1A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71AF3-3670-7462-F710-1AB9F31D6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883" y="416484"/>
            <a:ext cx="4153113" cy="3114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2C7366-5B6A-FFF1-3CDD-3348AFA52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2" y="3685262"/>
            <a:ext cx="4153113" cy="3114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7BEBEE-8BC0-553D-2DC9-D4D4C4531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653" y="3685262"/>
            <a:ext cx="4153113" cy="31148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9DF74B-8C3C-4165-8B8D-FCA8E62D3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884" y="3685262"/>
            <a:ext cx="4153113" cy="31148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F76BA4-3315-6F5D-5C1B-A40DC0669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0980" y="355827"/>
            <a:ext cx="4153113" cy="311483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EDE58BE-C32C-6751-9706-71FEA1C6A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3"/>
            <a:ext cx="3930618" cy="986767"/>
          </a:xfrm>
        </p:spPr>
        <p:txBody>
          <a:bodyPr/>
          <a:lstStyle/>
          <a:p>
            <a:r>
              <a:rPr lang="en-DK" dirty="0"/>
              <a:t>Persistent homology and bar codes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9FB8CE-CE3E-A939-4E17-9D31080672E9}"/>
              </a:ext>
            </a:extLst>
          </p:cNvPr>
          <p:cNvSpPr txBox="1"/>
          <p:nvPr/>
        </p:nvSpPr>
        <p:spPr>
          <a:xfrm>
            <a:off x="9824863" y="564180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100" dirty="0"/>
              <a:t>Betti</a:t>
            </a:r>
            <a:r>
              <a:rPr lang="en-DK" sz="1100" baseline="-25000" dirty="0"/>
              <a:t>1</a:t>
            </a:r>
            <a:r>
              <a:rPr lang="en-DK" sz="1100" dirty="0"/>
              <a:t>(r)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ABD767-5644-C141-15E1-538B5F00B361}"/>
              </a:ext>
            </a:extLst>
          </p:cNvPr>
          <p:cNvSpPr txBox="1"/>
          <p:nvPr/>
        </p:nvSpPr>
        <p:spPr>
          <a:xfrm>
            <a:off x="9980184" y="3268175"/>
            <a:ext cx="234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100" dirty="0"/>
              <a:t>r</a:t>
            </a:r>
            <a:endParaRPr lang="en-DK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97529A-2FAE-5FE7-70D3-B994AED22754}"/>
              </a:ext>
            </a:extLst>
          </p:cNvPr>
          <p:cNvSpPr txBox="1"/>
          <p:nvPr/>
        </p:nvSpPr>
        <p:spPr>
          <a:xfrm>
            <a:off x="6177536" y="3268175"/>
            <a:ext cx="234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100" dirty="0"/>
              <a:t>r</a:t>
            </a:r>
            <a:endParaRPr lang="en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91A51C-A198-CDA3-42C4-9A9A64AE92F5}"/>
                  </a:ext>
                </a:extLst>
              </p:cNvPr>
              <p:cNvSpPr txBox="1"/>
              <p:nvPr/>
            </p:nvSpPr>
            <p:spPr>
              <a:xfrm>
                <a:off x="448890" y="1813583"/>
                <a:ext cx="3652090" cy="1359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b="0" dirty="0"/>
                  <a:t>Simplex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da-DK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is in the </a:t>
                </a:r>
                <a:r>
                  <a:rPr lang="da-DK" dirty="0" err="1"/>
                  <a:t>alpha</a:t>
                </a:r>
                <a:r>
                  <a:rPr lang="da-DK" dirty="0"/>
                  <a:t> </a:t>
                </a:r>
                <a:r>
                  <a:rPr lang="da-DK" dirty="0" err="1"/>
                  <a:t>complex</a:t>
                </a:r>
                <a:r>
                  <a:rPr lang="da-DK" dirty="0"/>
                  <a:t> </a:t>
                </a:r>
                <a:r>
                  <a:rPr lang="da-DK" dirty="0" err="1"/>
                  <a:t>if</a:t>
                </a:r>
                <a:endParaRPr lang="da-DK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⋂"/>
                          <m:supHide m:val="on"/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)≠∅</m:t>
                          </m:r>
                        </m:e>
                      </m:nary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91A51C-A198-CDA3-42C4-9A9A64AE9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90" y="1813583"/>
                <a:ext cx="3652090" cy="1359155"/>
              </a:xfrm>
              <a:prstGeom prst="rect">
                <a:avLst/>
              </a:prstGeom>
              <a:blipFill>
                <a:blip r:embed="rId7"/>
                <a:stretch>
                  <a:fillRect l="-1384" t="-31776" b="-9813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52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2C80B-97C3-7CBE-047E-1022E732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2ACD11-ABA3-FBF6-9431-F7BE21E0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EE5CA-73FA-E61F-C860-12284572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27</a:t>
            </a:fld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6779713-C479-6F56-84BD-73CB58DE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r>
              <a:rPr lang="en-DK" dirty="0"/>
              <a:t>Persistent homology: Statistical measures on H_0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23F735-D5FF-E506-FF83-EA7700E17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" b="63680"/>
          <a:stretch/>
        </p:blipFill>
        <p:spPr>
          <a:xfrm>
            <a:off x="774801" y="2536112"/>
            <a:ext cx="5464885" cy="212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FD7522-4F5F-F950-AF19-EC15FBA9F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590" y="1632691"/>
            <a:ext cx="5275235" cy="359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75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43D77-C810-C634-2863-BD24C5BE8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598" y="463875"/>
            <a:ext cx="7195502" cy="526461"/>
          </a:xfrm>
        </p:spPr>
        <p:txBody>
          <a:bodyPr/>
          <a:lstStyle/>
          <a:p>
            <a:r>
              <a:rPr lang="en-DK" dirty="0"/>
              <a:t>Statistical summary of object collections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7C8B55-B495-F44E-EDFC-8EE44FCA2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011E2-1CFB-F70D-15B8-AE5306E3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28</a:t>
            </a:fld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748D88F4-A56E-240F-F1E2-740C802D8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62" y="733353"/>
            <a:ext cx="2851020" cy="2267707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D9CC86F2-89DF-8C32-F8E0-688DCCBB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13" y="2823190"/>
            <a:ext cx="1797288" cy="1742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D2B193-C1E8-029C-5A6C-568764F79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70" y="4652546"/>
            <a:ext cx="3277261" cy="2053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9ED6E5-931A-F3D8-37AD-B1179AD17A39}"/>
              </a:ext>
            </a:extLst>
          </p:cNvPr>
          <p:cNvSpPr txBox="1"/>
          <p:nvPr/>
        </p:nvSpPr>
        <p:spPr>
          <a:xfrm>
            <a:off x="474546" y="550309"/>
            <a:ext cx="279435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/>
              <a:t>Spatial point fields</a:t>
            </a:r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pPr marL="0" indent="0">
              <a:buNone/>
            </a:pPr>
            <a:r>
              <a:rPr lang="en-GB" dirty="0">
                <a:solidFill>
                  <a:srgbClr val="333333"/>
                </a:solidFill>
              </a:rPr>
              <a:t>Spatial shape fields</a:t>
            </a:r>
            <a:endParaRPr lang="en-GB" b="0" i="0" dirty="0">
              <a:solidFill>
                <a:srgbClr val="333333"/>
              </a:solidFill>
              <a:effectLst/>
            </a:endParaRPr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pPr marL="0" indent="0">
              <a:buNone/>
            </a:pPr>
            <a:r>
              <a:rPr lang="en-US" dirty="0"/>
              <a:t>Topological data analysis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760A34-DA81-A871-3083-4911A7829390}"/>
              </a:ext>
            </a:extLst>
          </p:cNvPr>
          <p:cNvSpPr txBox="1"/>
          <p:nvPr/>
        </p:nvSpPr>
        <p:spPr>
          <a:xfrm>
            <a:off x="4677042" y="1316052"/>
            <a:ext cx="6058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r>
              <a:rPr lang="en-DK" dirty="0"/>
              <a:t>air correlation and Ripley’s K functions summarizes 1st order point relations – e.g., do the vessicles cluster?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0A4BB-CB69-612E-0514-2EB61F17F606}"/>
              </a:ext>
            </a:extLst>
          </p:cNvPr>
          <p:cNvSpPr txBox="1"/>
          <p:nvPr/>
        </p:nvSpPr>
        <p:spPr>
          <a:xfrm>
            <a:off x="4677043" y="2897024"/>
            <a:ext cx="6200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Hausdorf measures on overlaping sets extends notion of points to shapes – e.g., are mitochondria seen close to the synapse?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B8934-EF2E-1468-9139-E629CB76C97F}"/>
              </a:ext>
            </a:extLst>
          </p:cNvPr>
          <p:cNvSpPr txBox="1"/>
          <p:nvPr/>
        </p:nvSpPr>
        <p:spPr>
          <a:xfrm>
            <a:off x="4677042" y="5172615"/>
            <a:ext cx="6431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Filtrations brings topological concepts to measurements - e.g., what is the average tubular radius of complicated objects </a:t>
            </a:r>
          </a:p>
        </p:txBody>
      </p:sp>
    </p:spTree>
    <p:extLst>
      <p:ext uri="{BB962C8B-B14F-4D97-AF65-F5344CB8AC3E}">
        <p14:creationId xmlns:p14="http://schemas.microsoft.com/office/powerpoint/2010/main" val="1276523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7BDB364-F9F4-CB47-90D6-38DDFD6D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922" y="3093718"/>
            <a:ext cx="2272150" cy="147870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542D5-520F-1910-D5D3-8020F9028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0465-D96D-5949-C138-1E2353F6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29</a:t>
            </a:fld>
            <a:endParaRPr lang="en-GB"/>
          </a:p>
        </p:txBody>
      </p:sp>
      <p:pic>
        <p:nvPicPr>
          <p:cNvPr id="1028" name="Picture 4" descr="The Advantages and Disadvantages of Electron Microscopes » Microscope Club">
            <a:extLst>
              <a:ext uri="{FF2B5EF4-FFF2-40B4-BE49-F238E27FC236}">
                <a16:creationId xmlns:a16="http://schemas.microsoft.com/office/drawing/2014/main" id="{2B75D7BD-5417-6C0E-C3C5-1488BB191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86" y="892044"/>
            <a:ext cx="2420411" cy="242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ght Sheet Fluorescence Microscopy | Nikon's MicroscopyU">
            <a:extLst>
              <a:ext uri="{FF2B5EF4-FFF2-40B4-BE49-F238E27FC236}">
                <a16:creationId xmlns:a16="http://schemas.microsoft.com/office/drawing/2014/main" id="{F8637F26-7E47-06A3-FAF2-64DCA327C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216" y="328435"/>
            <a:ext cx="2323473" cy="188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-STORM Super-Resolution Inverted Microscope from Nikon : Get Quote ...">
            <a:extLst>
              <a:ext uri="{FF2B5EF4-FFF2-40B4-BE49-F238E27FC236}">
                <a16:creationId xmlns:a16="http://schemas.microsoft.com/office/drawing/2014/main" id="{F946CC00-DC5A-34A6-01B1-044806D6D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993" y="3646613"/>
            <a:ext cx="3819007" cy="212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terviewed on how to benefit from MAX IV - CR ComCR Com">
            <a:extLst>
              <a:ext uri="{FF2B5EF4-FFF2-40B4-BE49-F238E27FC236}">
                <a16:creationId xmlns:a16="http://schemas.microsoft.com/office/drawing/2014/main" id="{9B9616E5-F7BE-909A-E29C-CA17CF3D5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454" y="4891696"/>
            <a:ext cx="3500101" cy="183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2C6CF3-1777-F92A-E08E-1FBF57F2E6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559" y="3453225"/>
            <a:ext cx="1275752" cy="1255818"/>
          </a:xfrm>
          <a:prstGeom prst="rect">
            <a:avLst/>
          </a:prstGeom>
        </p:spPr>
      </p:pic>
      <p:pic>
        <p:nvPicPr>
          <p:cNvPr id="15" name="Picture 2" descr="BNMI">
            <a:hlinkClick r:id="rId8"/>
            <a:extLst>
              <a:ext uri="{FF2B5EF4-FFF2-40B4-BE49-F238E27FC236}">
                <a16:creationId xmlns:a16="http://schemas.microsoft.com/office/drawing/2014/main" id="{D0D8F3E0-15DF-B13E-7113-DEB315BDC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311" y="343224"/>
            <a:ext cx="1858281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Danish BioImaging Network">
            <a:hlinkClick r:id="rId10"/>
            <a:extLst>
              <a:ext uri="{FF2B5EF4-FFF2-40B4-BE49-F238E27FC236}">
                <a16:creationId xmlns:a16="http://schemas.microsoft.com/office/drawing/2014/main" id="{D40ED59E-804F-4938-239A-8B3F6E581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926" y="1850574"/>
            <a:ext cx="21082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78A260-7BF4-AD01-F6E3-4C99E49478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1741" y="4849060"/>
            <a:ext cx="2025779" cy="2159480"/>
          </a:xfrm>
          <a:prstGeom prst="rect">
            <a:avLst/>
          </a:prstGeom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E61D8474-8AB6-6CBB-23E1-E6D3F8ED5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2631477"/>
              </p:ext>
            </p:extLst>
          </p:nvPr>
        </p:nvGraphicFramePr>
        <p:xfrm>
          <a:off x="3412882" y="1452596"/>
          <a:ext cx="6376020" cy="4388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067386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F2480-1F86-0FE4-8778-9360EA8CA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525" y="429227"/>
            <a:ext cx="11012486" cy="865186"/>
          </a:xfrm>
        </p:spPr>
        <p:txBody>
          <a:bodyPr/>
          <a:lstStyle/>
          <a:p>
            <a:r>
              <a:rPr lang="en-DK" dirty="0"/>
              <a:t>AI is pretty good at segmenting stuff, what’s next?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425F17-F484-7463-1691-3CDC78C950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6232" b="3649"/>
          <a:stretch/>
        </p:blipFill>
        <p:spPr>
          <a:xfrm>
            <a:off x="2650332" y="1295999"/>
            <a:ext cx="7338218" cy="496989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FBE6-4551-321B-8D6D-F2C8350F7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801E5-70D0-8567-4FFA-66BBB9AD2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90E73-13D1-E08A-5C5E-8490F3537940}"/>
              </a:ext>
            </a:extLst>
          </p:cNvPr>
          <p:cNvSpPr txBox="1"/>
          <p:nvPr/>
        </p:nvSpPr>
        <p:spPr>
          <a:xfrm>
            <a:off x="1615525" y="6267480"/>
            <a:ext cx="940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Image </a:t>
            </a:r>
            <a:r>
              <a:rPr lang="en-GB" dirty="0">
                <a:solidFill>
                  <a:srgbClr val="000000"/>
                </a:solidFill>
                <a:effectLst/>
                <a:latin typeface=".SF NS"/>
              </a:rPr>
              <a:t>courtesy: Karen Martinez &amp; Gabriella von Scheel von Rosing; AI: http://</a:t>
            </a:r>
            <a:r>
              <a:rPr lang="en-GB" dirty="0" err="1">
                <a:solidFill>
                  <a:srgbClr val="000000"/>
                </a:solidFill>
                <a:effectLst/>
                <a:latin typeface=".SF NS"/>
              </a:rPr>
              <a:t>www.cellpose.org</a:t>
            </a:r>
            <a:r>
              <a:rPr lang="en-GB" dirty="0">
                <a:solidFill>
                  <a:srgbClr val="000000"/>
                </a:solidFill>
                <a:effectLst/>
                <a:latin typeface=".SF NS"/>
              </a:rPr>
              <a:t>/ </a:t>
            </a:r>
            <a:r>
              <a:rPr lang="en-D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1798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BA2EC-9323-8C25-376A-C764C7248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A75E-C81A-0800-46F7-B000D3D18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495201"/>
            <a:ext cx="11012486" cy="865186"/>
          </a:xfrm>
        </p:spPr>
        <p:txBody>
          <a:bodyPr/>
          <a:lstStyle/>
          <a:p>
            <a:r>
              <a:rPr lang="en-DK" dirty="0"/>
              <a:t>What to do next: Shape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929176-6E98-CAD5-A93A-02622ACE4E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92268" y="1190281"/>
            <a:ext cx="5413803" cy="541380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76FDA-6A9A-7CAB-526C-5E27671DE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BC8CD-B495-F8A8-278B-BB27ADA8B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ABA2AB1-0870-CD35-2FCD-15AA61DE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14" y="0"/>
            <a:ext cx="347428" cy="34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4194FD-5463-3C65-B6D9-940103C590CD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428276" y="2614051"/>
            <a:ext cx="2968183" cy="36933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0EF8DE-0B68-85EA-9941-291B50BE5689}"/>
              </a:ext>
            </a:extLst>
          </p:cNvPr>
          <p:cNvSpPr txBox="1"/>
          <p:nvPr/>
        </p:nvSpPr>
        <p:spPr>
          <a:xfrm>
            <a:off x="876248" y="2798717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Mitochondria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031DB8-E82B-C48D-AD22-CF64C01BDFCC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998201" y="3418802"/>
            <a:ext cx="3505542" cy="71836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D5A8D00-CA2F-00AD-8A3A-914CB25EA90A}"/>
              </a:ext>
            </a:extLst>
          </p:cNvPr>
          <p:cNvSpPr txBox="1"/>
          <p:nvPr/>
        </p:nvSpPr>
        <p:spPr>
          <a:xfrm>
            <a:off x="917456" y="395250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Vessicles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EF1D6A-FA12-AD3F-41B8-86536A7605A5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306830" y="3796814"/>
            <a:ext cx="3196913" cy="1271274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A8CA04A-491F-ED7F-8E68-ACE72A81364C}"/>
              </a:ext>
            </a:extLst>
          </p:cNvPr>
          <p:cNvSpPr txBox="1"/>
          <p:nvPr/>
        </p:nvSpPr>
        <p:spPr>
          <a:xfrm>
            <a:off x="948766" y="4883422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Active zone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3CD78B-D597-FB8D-37AD-B7B7F121E330}"/>
              </a:ext>
            </a:extLst>
          </p:cNvPr>
          <p:cNvSpPr txBox="1"/>
          <p:nvPr/>
        </p:nvSpPr>
        <p:spPr>
          <a:xfrm>
            <a:off x="270509" y="1216359"/>
            <a:ext cx="23217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Focused ion-beam scanning electron microsopy (FIB-SEM)</a:t>
            </a:r>
          </a:p>
          <a:p>
            <a:endParaRPr lang="en-DK" dirty="0"/>
          </a:p>
          <a:p>
            <a:r>
              <a:rPr lang="en-GB" dirty="0"/>
              <a:t>V</a:t>
            </a:r>
            <a:r>
              <a:rPr lang="en-DK" dirty="0"/>
              <a:t>oxel size: (5 nm)^3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BFC768-6358-A539-C5E6-D41C989DF4E0}"/>
              </a:ext>
            </a:extLst>
          </p:cNvPr>
          <p:cNvSpPr txBox="1"/>
          <p:nvPr/>
        </p:nvSpPr>
        <p:spPr>
          <a:xfrm>
            <a:off x="2434466" y="6604084"/>
            <a:ext cx="57355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effectLst/>
                <a:latin typeface="CMR10"/>
              </a:rPr>
              <a:t>Graham Knott and Marco </a:t>
            </a:r>
            <a:r>
              <a:rPr lang="en-GB" sz="1050" dirty="0" err="1">
                <a:effectLst/>
                <a:latin typeface="CMR10"/>
              </a:rPr>
              <a:t>Cantoni</a:t>
            </a:r>
            <a:r>
              <a:rPr lang="en-GB" sz="1050" dirty="0">
                <a:effectLst/>
                <a:latin typeface="CMR10"/>
              </a:rPr>
              <a:t>. Electron microscopy dataset. </a:t>
            </a:r>
            <a:r>
              <a:rPr lang="en-GB" sz="1050" dirty="0">
                <a:solidFill>
                  <a:srgbClr val="0000FF"/>
                </a:solidFill>
                <a:effectLst/>
                <a:latin typeface="CMTT10"/>
              </a:rPr>
              <a:t>https://</a:t>
            </a:r>
            <a:r>
              <a:rPr lang="en-GB" sz="1050" dirty="0" err="1">
                <a:solidFill>
                  <a:srgbClr val="0000FF"/>
                </a:solidFill>
                <a:effectLst/>
                <a:latin typeface="CMTT10"/>
              </a:rPr>
              <a:t>cvlab.epfl.ch</a:t>
            </a:r>
            <a:r>
              <a:rPr lang="en-GB" sz="1050" dirty="0">
                <a:solidFill>
                  <a:srgbClr val="0000FF"/>
                </a:solidFill>
                <a:effectLst/>
                <a:latin typeface="CMTT10"/>
              </a:rPr>
              <a:t>/data/ data-</a:t>
            </a:r>
            <a:r>
              <a:rPr lang="en-GB" sz="1050" dirty="0" err="1">
                <a:solidFill>
                  <a:srgbClr val="0000FF"/>
                </a:solidFill>
                <a:effectLst/>
                <a:latin typeface="CMTT10"/>
              </a:rPr>
              <a:t>em</a:t>
            </a:r>
            <a:r>
              <a:rPr lang="en-GB" sz="1050" dirty="0">
                <a:solidFill>
                  <a:srgbClr val="0000FF"/>
                </a:solidFill>
                <a:effectLst/>
                <a:latin typeface="CMTT10"/>
              </a:rPr>
              <a:t>/</a:t>
            </a:r>
            <a:endParaRPr lang="en-GB" sz="1050" dirty="0">
              <a:effectLst/>
            </a:endParaRPr>
          </a:p>
        </p:txBody>
      </p:sp>
      <p:pic>
        <p:nvPicPr>
          <p:cNvPr id="26" name="Content Placeholder 9">
            <a:extLst>
              <a:ext uri="{FF2B5EF4-FFF2-40B4-BE49-F238E27FC236}">
                <a16:creationId xmlns:a16="http://schemas.microsoft.com/office/drawing/2014/main" id="{6931AE68-0077-EEB3-B215-560097FE43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9340980" y="904269"/>
            <a:ext cx="2851020" cy="2267707"/>
          </a:xfrm>
        </p:spPr>
      </p:pic>
      <p:pic>
        <p:nvPicPr>
          <p:cNvPr id="28" name="Content Placeholder 9">
            <a:extLst>
              <a:ext uri="{FF2B5EF4-FFF2-40B4-BE49-F238E27FC236}">
                <a16:creationId xmlns:a16="http://schemas.microsoft.com/office/drawing/2014/main" id="{034CCC32-20C6-CE72-F413-D81AFA09D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731" y="2994106"/>
            <a:ext cx="1797288" cy="174249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049303B-6F45-F728-CF06-414A4D118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3588" y="4823462"/>
            <a:ext cx="3277261" cy="2053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BE0F81-1821-1405-40DB-3470EA131DF0}"/>
              </a:ext>
            </a:extLst>
          </p:cNvPr>
          <p:cNvSpPr txBox="1"/>
          <p:nvPr/>
        </p:nvSpPr>
        <p:spPr>
          <a:xfrm>
            <a:off x="8448364" y="721225"/>
            <a:ext cx="279435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/>
              <a:t>Spatial point fields</a:t>
            </a:r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pPr marL="0" indent="0">
              <a:buNone/>
            </a:pPr>
            <a:r>
              <a:rPr lang="en-GB" dirty="0">
                <a:solidFill>
                  <a:srgbClr val="333333"/>
                </a:solidFill>
              </a:rPr>
              <a:t>Spatial shape fields</a:t>
            </a:r>
            <a:endParaRPr lang="en-GB" b="0" i="0" dirty="0">
              <a:solidFill>
                <a:srgbClr val="333333"/>
              </a:solidFill>
              <a:effectLst/>
            </a:endParaRPr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pPr marL="0" indent="0">
              <a:buNone/>
            </a:pPr>
            <a:r>
              <a:rPr lang="en-US" dirty="0"/>
              <a:t>Topological data analysis </a:t>
            </a:r>
          </a:p>
        </p:txBody>
      </p:sp>
    </p:spTree>
    <p:extLst>
      <p:ext uri="{BB962C8B-B14F-4D97-AF65-F5344CB8AC3E}">
        <p14:creationId xmlns:p14="http://schemas.microsoft.com/office/powerpoint/2010/main" val="684618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BA2EC-9323-8C25-376A-C764C7248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76FDA-6A9A-7CAB-526C-5E27671DE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BC8CD-B495-F8A8-278B-BB27ADA8B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ABA2AB1-0870-CD35-2FCD-15AA61DE2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4" y="0"/>
            <a:ext cx="347428" cy="342000"/>
          </a:xfrm>
          <a:prstGeom prst="rect">
            <a:avLst/>
          </a:prstGeom>
        </p:spPr>
      </p:pic>
      <p:pic>
        <p:nvPicPr>
          <p:cNvPr id="26" name="Content Placeholder 9">
            <a:extLst>
              <a:ext uri="{FF2B5EF4-FFF2-40B4-BE49-F238E27FC236}">
                <a16:creationId xmlns:a16="http://schemas.microsoft.com/office/drawing/2014/main" id="{6931AE68-0077-EEB3-B215-560097FE43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30336" y="904269"/>
            <a:ext cx="2851020" cy="2267707"/>
          </a:xfrm>
        </p:spPr>
      </p:pic>
      <p:pic>
        <p:nvPicPr>
          <p:cNvPr id="28" name="Content Placeholder 9">
            <a:extLst>
              <a:ext uri="{FF2B5EF4-FFF2-40B4-BE49-F238E27FC236}">
                <a16:creationId xmlns:a16="http://schemas.microsoft.com/office/drawing/2014/main" id="{034CCC32-20C6-CE72-F413-D81AFA09D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087" y="2994106"/>
            <a:ext cx="1797288" cy="174249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049303B-6F45-F728-CF06-414A4D118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44" y="4823462"/>
            <a:ext cx="3277261" cy="2053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BE0F81-1821-1405-40DB-3470EA131DF0}"/>
              </a:ext>
            </a:extLst>
          </p:cNvPr>
          <p:cNvSpPr txBox="1"/>
          <p:nvPr/>
        </p:nvSpPr>
        <p:spPr>
          <a:xfrm>
            <a:off x="537720" y="721225"/>
            <a:ext cx="279435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/>
              <a:t>Spatial point fields</a:t>
            </a:r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pPr marL="0" indent="0">
              <a:buNone/>
            </a:pPr>
            <a:r>
              <a:rPr lang="en-GB" dirty="0">
                <a:solidFill>
                  <a:srgbClr val="333333"/>
                </a:solidFill>
              </a:rPr>
              <a:t>Spatial shape fields</a:t>
            </a:r>
            <a:endParaRPr lang="en-GB" b="0" i="0" dirty="0">
              <a:solidFill>
                <a:srgbClr val="333333"/>
              </a:solidFill>
              <a:effectLst/>
            </a:endParaRPr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pPr marL="0" indent="0">
              <a:buNone/>
            </a:pPr>
            <a:r>
              <a:rPr lang="en-US" dirty="0"/>
              <a:t>Topological data analysis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3B91BC6-8ABC-CC26-69F6-CAF551D435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07761" y="762964"/>
            <a:ext cx="7634419" cy="2977766"/>
          </a:xfrm>
        </p:spPr>
        <p:txBody>
          <a:bodyPr/>
          <a:lstStyle/>
          <a:p>
            <a:r>
              <a:rPr lang="en-US" sz="1800" dirty="0"/>
              <a:t>Analysis of shape and spatial interaction of synaptic vesicles using data from focused ion beam scanning electron microscopy (FIB-SEM); M </a:t>
            </a:r>
            <a:r>
              <a:rPr lang="en-US" sz="1800" dirty="0" err="1"/>
              <a:t>Khanmohammadi</a:t>
            </a:r>
            <a:r>
              <a:rPr lang="en-US" sz="1800" dirty="0"/>
              <a:t>, RP </a:t>
            </a:r>
            <a:r>
              <a:rPr lang="en-US" sz="1800" dirty="0" err="1"/>
              <a:t>Waagepetersen</a:t>
            </a:r>
            <a:r>
              <a:rPr lang="en-US" sz="1800" dirty="0"/>
              <a:t> &amp; J Sporring, Frontiers in Neuroanatomy, 2015</a:t>
            </a:r>
          </a:p>
          <a:p>
            <a:r>
              <a:rPr lang="en-US" sz="1800" dirty="0" err="1"/>
              <a:t>Stoyan</a:t>
            </a:r>
            <a:r>
              <a:rPr lang="en-US" sz="1800" dirty="0"/>
              <a:t>, D. (2006). Fundamentals of Point Process Statistics. In: Baddeley, A. et al. (eds) Case Studies in Spatial Point Process Modeling. Lecture Notes in Statistics, vol 185. Springer</a:t>
            </a:r>
          </a:p>
          <a:p>
            <a:r>
              <a:rPr lang="en-GB" sz="1800" b="0" i="0" dirty="0" err="1">
                <a:solidFill>
                  <a:srgbClr val="333333"/>
                </a:solidFill>
                <a:effectLst/>
              </a:rPr>
              <a:t>Mrkvička</a:t>
            </a:r>
            <a:r>
              <a:rPr lang="en-GB" sz="1800" b="0" i="0" dirty="0">
                <a:solidFill>
                  <a:srgbClr val="333333"/>
                </a:solidFill>
                <a:effectLst/>
              </a:rPr>
              <a:t>, </a:t>
            </a:r>
            <a:r>
              <a:rPr lang="en-GB" sz="1800" b="0" i="0" dirty="0" err="1">
                <a:solidFill>
                  <a:srgbClr val="333333"/>
                </a:solidFill>
                <a:effectLst/>
              </a:rPr>
              <a:t>Tomáš</a:t>
            </a:r>
            <a:r>
              <a:rPr lang="en-GB" sz="1800" b="0" i="0" dirty="0">
                <a:solidFill>
                  <a:srgbClr val="333333"/>
                </a:solidFill>
                <a:effectLst/>
              </a:rPr>
              <a:t>, et al. "A one-way ANOVA test for functional data with graphical interpretation." </a:t>
            </a:r>
            <a:r>
              <a:rPr lang="en-GB" sz="1800" b="0" i="1" dirty="0" err="1">
                <a:solidFill>
                  <a:srgbClr val="333333"/>
                </a:solidFill>
                <a:effectLst/>
              </a:rPr>
              <a:t>Kybernetika</a:t>
            </a:r>
            <a:r>
              <a:rPr lang="en-GB" sz="1800" b="0" i="0" dirty="0">
                <a:solidFill>
                  <a:srgbClr val="333333"/>
                </a:solidFill>
                <a:effectLst/>
              </a:rPr>
              <a:t> 56.3 (2020): 432-458. 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964E96-64A0-96FE-9095-91B51B417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759" y="374694"/>
            <a:ext cx="7193689" cy="495705"/>
          </a:xfrm>
        </p:spPr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635A4DB-5B30-308F-BD51-7B97B369B219}"/>
              </a:ext>
            </a:extLst>
          </p:cNvPr>
          <p:cNvSpPr txBox="1">
            <a:spLocks/>
          </p:cNvSpPr>
          <p:nvPr/>
        </p:nvSpPr>
        <p:spPr>
          <a:xfrm>
            <a:off x="4407760" y="4129000"/>
            <a:ext cx="7634419" cy="9453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Stephensen</a:t>
            </a:r>
            <a:r>
              <a:rPr lang="en-US" sz="1800" dirty="0"/>
              <a:t>, H.J.T., </a:t>
            </a:r>
            <a:r>
              <a:rPr lang="en-US" sz="1800" dirty="0" err="1"/>
              <a:t>Svane</a:t>
            </a:r>
            <a:r>
              <a:rPr lang="en-US" sz="1800" dirty="0"/>
              <a:t>, A.M., Villanueva, C.B. et al. Measuring Shape Relations Using r-Parallel Sets. J Math Imaging Vis, vol 63, 2021.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C3C049F-88C0-7C0D-7476-1E3F45B1E17D}"/>
              </a:ext>
            </a:extLst>
          </p:cNvPr>
          <p:cNvSpPr txBox="1">
            <a:spLocks/>
          </p:cNvSpPr>
          <p:nvPr/>
        </p:nvSpPr>
        <p:spPr>
          <a:xfrm>
            <a:off x="4407760" y="5622368"/>
            <a:ext cx="7634419" cy="9453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Chazal F., Michel B., An Introduction to Topological Data Analysis: Fundamental and Practical Aspects for Data Scientists, In: Frontiers in Artificial Intelligence, vol 4, 2021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29118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0F3E-8B2E-51A6-68AB-A5F56004C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83" y="381369"/>
            <a:ext cx="11403055" cy="432593"/>
          </a:xfrm>
        </p:spPr>
        <p:txBody>
          <a:bodyPr/>
          <a:lstStyle/>
          <a:p>
            <a:r>
              <a:rPr lang="en-DK" dirty="0"/>
              <a:t>Point models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D5FE48-6528-F5AA-6873-95A5C26AF0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6653" y="2363632"/>
            <a:ext cx="4148865" cy="355888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EAC15B2-8406-7417-99A4-187004F89D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58589" y="341614"/>
            <a:ext cx="4474328" cy="355889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48D88-394B-1737-E247-A311CEBEA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EBE1D-8FD1-8BEE-9CD2-201D04C7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42E837-6FE7-1340-F87E-D5FA53BA7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447" y="2585111"/>
            <a:ext cx="4279900" cy="3340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86C410-FFBC-DBD2-8E39-2F4D34534082}"/>
              </a:ext>
            </a:extLst>
          </p:cNvPr>
          <p:cNvSpPr txBox="1"/>
          <p:nvPr/>
        </p:nvSpPr>
        <p:spPr>
          <a:xfrm>
            <a:off x="1407970" y="6044038"/>
            <a:ext cx="8392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Analysis of shape and spatial interaction of synaptic vesicles using data from focused ion beam scanning electron microscopy (FIB-SEM); </a:t>
            </a:r>
            <a:r>
              <a:rPr lang="en-GB" sz="1600" dirty="0"/>
              <a:t>M </a:t>
            </a:r>
            <a:r>
              <a:rPr lang="en-GB" sz="1600" dirty="0" err="1"/>
              <a:t>Khanmohammadi</a:t>
            </a:r>
            <a:r>
              <a:rPr lang="en-GB" sz="1600" dirty="0"/>
              <a:t>, RP </a:t>
            </a:r>
            <a:r>
              <a:rPr lang="en-GB" sz="1600" dirty="0" err="1"/>
              <a:t>Waagepetersen</a:t>
            </a:r>
            <a:r>
              <a:rPr lang="en-GB" sz="1600" dirty="0"/>
              <a:t> &amp; J </a:t>
            </a:r>
            <a:r>
              <a:rPr lang="en-GB" sz="1600" dirty="0" err="1"/>
              <a:t>Sporring</a:t>
            </a:r>
            <a:r>
              <a:rPr lang="en-GB" sz="1600" dirty="0"/>
              <a:t>, Frontiers in Neuroanatomy, 2015</a:t>
            </a:r>
            <a:endParaRPr lang="en-DK" sz="1600" dirty="0"/>
          </a:p>
        </p:txBody>
      </p:sp>
      <p:pic>
        <p:nvPicPr>
          <p:cNvPr id="2050" name="Picture 2">
            <a:hlinkClick r:id="rId5"/>
            <a:extLst>
              <a:ext uri="{FF2B5EF4-FFF2-40B4-BE49-F238E27FC236}">
                <a16:creationId xmlns:a16="http://schemas.microsoft.com/office/drawing/2014/main" id="{70F9CF0F-7843-B3BC-7834-F106EDBD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438" y="397370"/>
            <a:ext cx="1201194" cy="150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300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82FD1-8C07-4827-26AC-FC8C9B625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79DC4-8E9D-270D-27E2-E78A6515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495201"/>
            <a:ext cx="8726486" cy="1238720"/>
          </a:xfrm>
        </p:spPr>
        <p:txBody>
          <a:bodyPr/>
          <a:lstStyle/>
          <a:p>
            <a:r>
              <a:rPr lang="en-DK" sz="3200" dirty="0"/>
              <a:t>Ripley’s K- and L-functions: expected number of neighboring points by radius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CD6A3-E253-4FF4-E32C-B90B5933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DE809-4C1D-E06A-6A02-65BE56FC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81BBCAE-4D89-A3A6-01F6-1A3871299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4" y="0"/>
            <a:ext cx="347428" cy="342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26C429A-71F3-9837-008A-65CC9EDA2725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8800497" y="835364"/>
            <a:ext cx="3057227" cy="2114497"/>
            <a:chOff x="7165862" y="3060249"/>
            <a:chExt cx="4788812" cy="3312128"/>
          </a:xfrm>
        </p:grpSpPr>
        <p:sp>
          <p:nvSpPr>
            <p:cNvPr id="7" name="Donut 15">
              <a:extLst>
                <a:ext uri="{FF2B5EF4-FFF2-40B4-BE49-F238E27FC236}">
                  <a16:creationId xmlns:a16="http://schemas.microsoft.com/office/drawing/2014/main" id="{B3F17B0E-BAD8-3162-A63F-C70BDC066F61}"/>
                </a:ext>
              </a:extLst>
            </p:cNvPr>
            <p:cNvSpPr/>
            <p:nvPr/>
          </p:nvSpPr>
          <p:spPr>
            <a:xfrm>
              <a:off x="7832636" y="3708321"/>
              <a:ext cx="2160240" cy="2160000"/>
            </a:xfrm>
            <a:prstGeom prst="donut">
              <a:avLst>
                <a:gd name="adj" fmla="val 5682"/>
              </a:avLst>
            </a:prstGeom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Donut 21">
              <a:extLst>
                <a:ext uri="{FF2B5EF4-FFF2-40B4-BE49-F238E27FC236}">
                  <a16:creationId xmlns:a16="http://schemas.microsoft.com/office/drawing/2014/main" id="{6807D543-E19D-13F5-00FC-96B40C14BA73}"/>
                </a:ext>
              </a:extLst>
            </p:cNvPr>
            <p:cNvSpPr/>
            <p:nvPr/>
          </p:nvSpPr>
          <p:spPr>
            <a:xfrm>
              <a:off x="7453894" y="4212377"/>
              <a:ext cx="2160240" cy="2160000"/>
            </a:xfrm>
            <a:prstGeom prst="donut">
              <a:avLst>
                <a:gd name="adj" fmla="val 5682"/>
              </a:avLst>
            </a:prstGeom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Donut 22">
              <a:extLst>
                <a:ext uri="{FF2B5EF4-FFF2-40B4-BE49-F238E27FC236}">
                  <a16:creationId xmlns:a16="http://schemas.microsoft.com/office/drawing/2014/main" id="{201286A3-299A-6894-A728-08075A9FF819}"/>
                </a:ext>
              </a:extLst>
            </p:cNvPr>
            <p:cNvSpPr/>
            <p:nvPr/>
          </p:nvSpPr>
          <p:spPr>
            <a:xfrm>
              <a:off x="7165862" y="3060249"/>
              <a:ext cx="2160241" cy="2160000"/>
            </a:xfrm>
            <a:prstGeom prst="donut">
              <a:avLst>
                <a:gd name="adj" fmla="val 5682"/>
              </a:avLst>
            </a:prstGeom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Donut 23">
              <a:extLst>
                <a:ext uri="{FF2B5EF4-FFF2-40B4-BE49-F238E27FC236}">
                  <a16:creationId xmlns:a16="http://schemas.microsoft.com/office/drawing/2014/main" id="{670B3DE3-B676-5FDC-122E-80295DCB4E5A}"/>
                </a:ext>
              </a:extLst>
            </p:cNvPr>
            <p:cNvSpPr/>
            <p:nvPr/>
          </p:nvSpPr>
          <p:spPr>
            <a:xfrm>
              <a:off x="9794434" y="3402704"/>
              <a:ext cx="2160240" cy="2160000"/>
            </a:xfrm>
            <a:prstGeom prst="donut">
              <a:avLst>
                <a:gd name="adj" fmla="val 5682"/>
              </a:avLst>
            </a:prstGeom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F2BC71-2948-0BB5-8818-C036CE0A0FFF}"/>
                </a:ext>
              </a:extLst>
            </p:cNvPr>
            <p:cNvSpPr/>
            <p:nvPr/>
          </p:nvSpPr>
          <p:spPr>
            <a:xfrm>
              <a:off x="8138250" y="4050518"/>
              <a:ext cx="180000" cy="180000"/>
            </a:xfrm>
            <a:prstGeom prst="ellipse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AA2DE53-8514-2F53-4FBF-EC0E1BB58D78}"/>
                </a:ext>
              </a:extLst>
            </p:cNvPr>
            <p:cNvSpPr/>
            <p:nvPr/>
          </p:nvSpPr>
          <p:spPr>
            <a:xfrm>
              <a:off x="8408140" y="5184505"/>
              <a:ext cx="180000" cy="180000"/>
            </a:xfrm>
            <a:prstGeom prst="ellipse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FF9FCE6-F099-7722-A860-A714BEB78B3C}"/>
                </a:ext>
              </a:extLst>
            </p:cNvPr>
            <p:cNvSpPr/>
            <p:nvPr/>
          </p:nvSpPr>
          <p:spPr>
            <a:xfrm>
              <a:off x="8840188" y="4680449"/>
              <a:ext cx="180000" cy="180000"/>
            </a:xfrm>
            <a:prstGeom prst="ellipse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1F10362-570F-D7D7-034B-C433C2589A35}"/>
                </a:ext>
              </a:extLst>
            </p:cNvPr>
            <p:cNvSpPr/>
            <p:nvPr/>
          </p:nvSpPr>
          <p:spPr>
            <a:xfrm>
              <a:off x="10784404" y="4392417"/>
              <a:ext cx="180000" cy="180000"/>
            </a:xfrm>
            <a:prstGeom prst="ellipse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9FEA4B7-297F-B725-4281-9D7B880D4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3552" y="3443224"/>
            <a:ext cx="13659104" cy="3414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96B2BE-0354-1582-142D-44D10633D563}"/>
                  </a:ext>
                </a:extLst>
              </p:cNvPr>
              <p:cNvSpPr txBox="1"/>
              <p:nvPr/>
            </p:nvSpPr>
            <p:spPr>
              <a:xfrm>
                <a:off x="4937326" y="1570894"/>
                <a:ext cx="2494850" cy="1431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da-D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da-D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da-D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a-DK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96B2BE-0354-1582-142D-44D10633D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326" y="1570894"/>
                <a:ext cx="2494850" cy="14311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513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22D5-7EDD-268D-BCF9-1601EEAFF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0" y="454855"/>
            <a:ext cx="12106940" cy="432593"/>
          </a:xfrm>
        </p:spPr>
        <p:txBody>
          <a:bodyPr/>
          <a:lstStyle/>
          <a:p>
            <a:r>
              <a:rPr lang="en-US" dirty="0"/>
              <a:t>R and rpy2 demo: https://</a:t>
            </a:r>
            <a:r>
              <a:rPr lang="en-US" dirty="0" err="1"/>
              <a:t>sporring.github.io</a:t>
            </a:r>
            <a:r>
              <a:rPr lang="en-US" dirty="0"/>
              <a:t>/bia2024/ demoRpy2.py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FC75E-6592-BB2F-E5C8-83A7AEA3E5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8238" y="6130361"/>
            <a:ext cx="9988990" cy="36933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Exercise: Use GET’s </a:t>
            </a:r>
            <a:r>
              <a:rPr lang="en-US" sz="1800" dirty="0" err="1"/>
              <a:t>global_envelope_test</a:t>
            </a:r>
            <a:r>
              <a:rPr lang="en-US" sz="1800" dirty="0"/>
              <a:t> to test whether x and/or z are likely to be random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D8AD5-FC29-7B55-53FC-826586A29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041FC-E8F3-1174-598A-471184F6A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262E9F-BC4A-51F5-10C9-828C400BE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18" y="2036765"/>
            <a:ext cx="4742725" cy="3852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09C535-E4A7-D1FA-CE16-949E2827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6764"/>
            <a:ext cx="4742725" cy="38521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F11EC2-A1F7-AD65-2258-0EB6F690AD68}"/>
              </a:ext>
            </a:extLst>
          </p:cNvPr>
          <p:cNvSpPr txBox="1"/>
          <p:nvPr/>
        </p:nvSpPr>
        <p:spPr>
          <a:xfrm>
            <a:off x="1058238" y="1042527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cran.r-project.org</a:t>
            </a:r>
            <a:r>
              <a:rPr lang="en-US" dirty="0"/>
              <a:t>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A1EDD8-84CB-6A2E-F09B-FD00717D0E3D}"/>
              </a:ext>
            </a:extLst>
          </p:cNvPr>
          <p:cNvSpPr txBox="1"/>
          <p:nvPr/>
        </p:nvSpPr>
        <p:spPr>
          <a:xfrm>
            <a:off x="1058238" y="1363381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spatstat.org</a:t>
            </a:r>
            <a:r>
              <a:rPr lang="en-US" dirty="0"/>
              <a:t>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BFF170-95FF-A5D1-AAFA-16CAC458B8A8}"/>
              </a:ext>
            </a:extLst>
          </p:cNvPr>
          <p:cNvSpPr txBox="1"/>
          <p:nvPr/>
        </p:nvSpPr>
        <p:spPr>
          <a:xfrm>
            <a:off x="1058238" y="1664619"/>
            <a:ext cx="761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cran.r-project.org</a:t>
            </a:r>
            <a:r>
              <a:rPr lang="en-US" dirty="0"/>
              <a:t>/web/packages/GET/vignettes/</a:t>
            </a:r>
            <a:r>
              <a:rPr lang="en-US" dirty="0" err="1"/>
              <a:t>pointpatterns.pdf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58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90C6E-DCE6-2D82-1285-8F49FFFE4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061F-BA57-A7A1-F1CD-7C6B33C02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495201"/>
            <a:ext cx="8324725" cy="865186"/>
          </a:xfrm>
        </p:spPr>
        <p:txBody>
          <a:bodyPr/>
          <a:lstStyle/>
          <a:p>
            <a:r>
              <a:rPr lang="en-DK" dirty="0"/>
              <a:t>Real structures are not points, small structures are difficult to separate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009B1EE-1287-2A46-D37F-D78C664C52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24743" y="1593046"/>
            <a:ext cx="4902904" cy="4753424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9D045-F58E-4BC7-E801-C25347AD5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11/08/2024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65C60-57EF-0E91-2AE9-DF27F7C4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48C9EF-BA5A-DFC6-1347-555C36244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14" y="0"/>
            <a:ext cx="347428" cy="342000"/>
          </a:xfrm>
          <a:prstGeom prst="rect">
            <a:avLst/>
          </a:prstGeom>
        </p:spPr>
      </p:pic>
      <p:pic>
        <p:nvPicPr>
          <p:cNvPr id="20" name="Content Placeholder 7">
            <a:extLst>
              <a:ext uri="{FF2B5EF4-FFF2-40B4-BE49-F238E27FC236}">
                <a16:creationId xmlns:a16="http://schemas.microsoft.com/office/drawing/2014/main" id="{DC8CBC38-1940-1BCA-380C-24C45D40F4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15087" y="1609375"/>
            <a:ext cx="4734150" cy="4734150"/>
          </a:xfr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FE7662-40D7-7A6D-A755-9F1815FC2A9E}"/>
              </a:ext>
            </a:extLst>
          </p:cNvPr>
          <p:cNvCxnSpPr>
            <a:cxnSpLocks/>
            <a:stCxn id="20" idx="3"/>
            <a:endCxn id="10" idx="1"/>
          </p:cNvCxnSpPr>
          <p:nvPr/>
        </p:nvCxnSpPr>
        <p:spPr>
          <a:xfrm flipV="1">
            <a:off x="4949237" y="3969758"/>
            <a:ext cx="2275506" cy="669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375B375-6BDD-258E-3A30-FACF26A497E8}"/>
              </a:ext>
            </a:extLst>
          </p:cNvPr>
          <p:cNvSpPr txBox="1"/>
          <p:nvPr/>
        </p:nvSpPr>
        <p:spPr>
          <a:xfrm>
            <a:off x="5312075" y="3536104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Deep Learning</a:t>
            </a:r>
          </a:p>
        </p:txBody>
      </p:sp>
      <p:pic>
        <p:nvPicPr>
          <p:cNvPr id="3" name="Picture 2" descr="Hans Jacob Teglbjærg Stephensen">
            <a:extLst>
              <a:ext uri="{FF2B5EF4-FFF2-40B4-BE49-F238E27FC236}">
                <a16:creationId xmlns:a16="http://schemas.microsoft.com/office/drawing/2014/main" id="{241CB080-8C64-3803-7C8A-6C362C6EF1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6" r="15373" b="7874"/>
          <a:stretch/>
        </p:blipFill>
        <p:spPr bwMode="auto">
          <a:xfrm>
            <a:off x="10998437" y="395317"/>
            <a:ext cx="1095078" cy="148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921E16-AC22-5818-0DB7-C77659C3F0D4}"/>
              </a:ext>
            </a:extLst>
          </p:cNvPr>
          <p:cNvSpPr txBox="1"/>
          <p:nvPr/>
        </p:nvSpPr>
        <p:spPr>
          <a:xfrm>
            <a:off x="-7614" y="1392769"/>
            <a:ext cx="57355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effectLst/>
                <a:latin typeface="CMR10"/>
              </a:rPr>
              <a:t>Graham Knott and Marco </a:t>
            </a:r>
            <a:r>
              <a:rPr lang="en-GB" sz="1050" dirty="0" err="1">
                <a:effectLst/>
                <a:latin typeface="CMR10"/>
              </a:rPr>
              <a:t>Cantoni</a:t>
            </a:r>
            <a:r>
              <a:rPr lang="en-GB" sz="1050" dirty="0">
                <a:effectLst/>
                <a:latin typeface="CMR10"/>
              </a:rPr>
              <a:t>. Electron microscopy dataset. </a:t>
            </a:r>
            <a:r>
              <a:rPr lang="en-GB" sz="1050" dirty="0">
                <a:solidFill>
                  <a:srgbClr val="0000FF"/>
                </a:solidFill>
                <a:effectLst/>
                <a:latin typeface="CMTT10"/>
              </a:rPr>
              <a:t>https://</a:t>
            </a:r>
            <a:r>
              <a:rPr lang="en-GB" sz="1050" dirty="0" err="1">
                <a:solidFill>
                  <a:srgbClr val="0000FF"/>
                </a:solidFill>
                <a:effectLst/>
                <a:latin typeface="CMTT10"/>
              </a:rPr>
              <a:t>cvlab.epfl.ch</a:t>
            </a:r>
            <a:r>
              <a:rPr lang="en-GB" sz="1050" dirty="0">
                <a:solidFill>
                  <a:srgbClr val="0000FF"/>
                </a:solidFill>
                <a:effectLst/>
                <a:latin typeface="CMTT10"/>
              </a:rPr>
              <a:t>/data/ data-</a:t>
            </a:r>
            <a:r>
              <a:rPr lang="en-GB" sz="1050" dirty="0" err="1">
                <a:solidFill>
                  <a:srgbClr val="0000FF"/>
                </a:solidFill>
                <a:effectLst/>
                <a:latin typeface="CMTT10"/>
              </a:rPr>
              <a:t>em</a:t>
            </a:r>
            <a:r>
              <a:rPr lang="en-GB" sz="1050" dirty="0">
                <a:solidFill>
                  <a:srgbClr val="0000FF"/>
                </a:solidFill>
                <a:effectLst/>
                <a:latin typeface="CMTT10"/>
              </a:rPr>
              <a:t>/</a:t>
            </a:r>
            <a:endParaRPr lang="en-GB" sz="105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2CB1BF-192F-F3D7-4ED4-BC029A3A3D89}"/>
              </a:ext>
            </a:extLst>
          </p:cNvPr>
          <p:cNvSpPr txBox="1"/>
          <p:nvPr/>
        </p:nvSpPr>
        <p:spPr>
          <a:xfrm>
            <a:off x="166100" y="6282290"/>
            <a:ext cx="11960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Measuring Shape Relations Using r-Parallel Sets; </a:t>
            </a:r>
            <a:r>
              <a:rPr lang="en-GB" sz="1600" dirty="0"/>
              <a:t>HJT </a:t>
            </a:r>
            <a:r>
              <a:rPr lang="en-GB" sz="1600" dirty="0" err="1"/>
              <a:t>Stephensen</a:t>
            </a:r>
            <a:r>
              <a:rPr lang="en-GB" sz="1600" dirty="0"/>
              <a:t>, AM </a:t>
            </a:r>
            <a:r>
              <a:rPr lang="en-GB" sz="1600" dirty="0" err="1"/>
              <a:t>Svane</a:t>
            </a:r>
            <a:r>
              <a:rPr lang="en-GB" sz="1600" dirty="0"/>
              <a:t>, CB Villanueva, SA Goldman, &amp; J </a:t>
            </a:r>
            <a:r>
              <a:rPr lang="en-GB" sz="1600" dirty="0" err="1"/>
              <a:t>Sporring</a:t>
            </a:r>
            <a:r>
              <a:rPr lang="en-GB" sz="1600" dirty="0"/>
              <a:t>; Journal of mathematical imaging and vision, 2021</a:t>
            </a:r>
            <a:endParaRPr lang="en-DK" sz="1600" dirty="0"/>
          </a:p>
        </p:txBody>
      </p:sp>
    </p:spTree>
    <p:extLst>
      <p:ext uri="{BB962C8B-B14F-4D97-AF65-F5344CB8AC3E}">
        <p14:creationId xmlns:p14="http://schemas.microsoft.com/office/powerpoint/2010/main" val="245621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C23D73F-846C-BC4F-87D8-BEDBE753C01C}" vid="{2A3EDD3A-0962-2340-8A59-84A9C9C71D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Brugerdefineret design</Template>
  <TotalTime>8094</TotalTime>
  <Words>1064</Words>
  <Application>Microsoft Macintosh PowerPoint</Application>
  <PresentationFormat>Widescreen</PresentationFormat>
  <Paragraphs>211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.SF NS</vt:lpstr>
      <vt:lpstr>CMR10</vt:lpstr>
      <vt:lpstr>CMR17</vt:lpstr>
      <vt:lpstr>CMTT10</vt:lpstr>
      <vt:lpstr>Arial</vt:lpstr>
      <vt:lpstr>Calibri</vt:lpstr>
      <vt:lpstr>Cambria Math</vt:lpstr>
      <vt:lpstr>Microsoft New Tai Lue</vt:lpstr>
      <vt:lpstr>Wingdings</vt:lpstr>
      <vt:lpstr>Brugerdefineret design</vt:lpstr>
      <vt:lpstr>PowerPoint Presentation</vt:lpstr>
      <vt:lpstr>Imaging research and pipeline</vt:lpstr>
      <vt:lpstr>AI is pretty good at segmenting stuff, what’s next?</vt:lpstr>
      <vt:lpstr>What to do next: Shape analysis</vt:lpstr>
      <vt:lpstr>Literature</vt:lpstr>
      <vt:lpstr>Point models</vt:lpstr>
      <vt:lpstr>Ripley’s K- and L-functions: expected number of neighboring points by radius</vt:lpstr>
      <vt:lpstr>R and rpy2 demo: https://sporring.github.io/bia2024/ demoRpy2.py</vt:lpstr>
      <vt:lpstr>Real structures are not points, small structures are difficult to separate</vt:lpstr>
      <vt:lpstr>Shape relation measures: K-functions for objects</vt:lpstr>
      <vt:lpstr>Shape relation measures: K-functions for objects</vt:lpstr>
      <vt:lpstr>Shape relation measures: K-functions for objects</vt:lpstr>
      <vt:lpstr>Shape relations for statistical summary of families of shapes and their relations</vt:lpstr>
      <vt:lpstr>Analyzing cristae membranes in Mitochondria </vt:lpstr>
      <vt:lpstr>Persistent homology: Statistical measures on H_0</vt:lpstr>
      <vt:lpstr>Alpha complexes = Delaunay triangulation + Vietoris-Rips</vt:lpstr>
      <vt:lpstr>Observations on alpha complexes of 1-parameter family of 4-gons</vt:lpstr>
      <vt:lpstr>Generic cases </vt:lpstr>
      <vt:lpstr>Persistence under noise: dgm=dgm^Signal∪dgm^Noise</vt:lpstr>
      <vt:lpstr>Pure noise</vt:lpstr>
      <vt:lpstr>Bobrowski &amp; Skraba, “A universal null-distribution for topological data analysis”, Nature/Scientific Reports, 2023</vt:lpstr>
      <vt:lpstr>Family-wise error rate</vt:lpstr>
      <vt:lpstr>The universal distribution can separate very noisy cases </vt:lpstr>
      <vt:lpstr>Random sampling and outlier detection</vt:lpstr>
      <vt:lpstr>PowerPoint Presentation</vt:lpstr>
      <vt:lpstr>Persistent homology and bar codes</vt:lpstr>
      <vt:lpstr>Persistent homology: Statistical measures on H_0</vt:lpstr>
      <vt:lpstr>Statistical summary of object collections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Sporring</dc:creator>
  <cp:lastModifiedBy>Jon Sporring</cp:lastModifiedBy>
  <cp:revision>60</cp:revision>
  <dcterms:created xsi:type="dcterms:W3CDTF">2022-01-20T08:22:55Z</dcterms:created>
  <dcterms:modified xsi:type="dcterms:W3CDTF">2024-08-11T19:12:36Z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2021-11-18T08:51:54Z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3c8f0c86-e379-4388-ab49-7428de3af872</vt:lpwstr>
  </property>
  <property fmtid="{D5CDD505-2E9C-101B-9397-08002B2CF9AE}" pid="9" name="MSIP_Label_6a2630e2-1ac5-455e-8217-0156b1936a76_ContentBits">
    <vt:lpwstr>0</vt:lpwstr>
  </property>
</Properties>
</file>